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59" r:id="rId1"/>
  </p:sldMasterIdLst>
  <p:notesMasterIdLst>
    <p:notesMasterId r:id="rId22"/>
  </p:notesMasterIdLst>
  <p:sldIdLst>
    <p:sldId id="256" r:id="rId2"/>
    <p:sldId id="261" r:id="rId3"/>
    <p:sldId id="258" r:id="rId4"/>
    <p:sldId id="257" r:id="rId5"/>
    <p:sldId id="285" r:id="rId6"/>
    <p:sldId id="262" r:id="rId7"/>
    <p:sldId id="260" r:id="rId8"/>
    <p:sldId id="259" r:id="rId9"/>
    <p:sldId id="263" r:id="rId10"/>
    <p:sldId id="286" r:id="rId11"/>
    <p:sldId id="287" r:id="rId12"/>
    <p:sldId id="264" r:id="rId13"/>
    <p:sldId id="265" r:id="rId14"/>
    <p:sldId id="268" r:id="rId15"/>
    <p:sldId id="288" r:id="rId16"/>
    <p:sldId id="289" r:id="rId17"/>
    <p:sldId id="269" r:id="rId18"/>
    <p:sldId id="274" r:id="rId19"/>
    <p:sldId id="281" r:id="rId20"/>
    <p:sldId id="279" r:id="rId21"/>
  </p:sldIdLst>
  <p:sldSz cx="9144000" cy="5143500" type="screen16x9"/>
  <p:notesSz cx="6858000" cy="9144000"/>
  <p:embeddedFontLst>
    <p:embeddedFont>
      <p:font typeface="Barlow" pitchFamily="2" charset="77"/>
      <p:regular r:id="rId23"/>
      <p:bold r:id="rId23"/>
      <p:italic r:id="rId23"/>
      <p:boldItalic r:id="rId23"/>
    </p:embeddedFont>
    <p:embeddedFont>
      <p:font typeface="Barlow Light" pitchFamily="2" charset="77"/>
      <p:regular r:id="rId23"/>
      <p:bold r:id="rId23"/>
      <p:italic r:id="rId23"/>
      <p:boldItalic r:id="rId23"/>
    </p:embeddedFont>
    <p:embeddedFont>
      <p:font typeface="Miriam Libre" pitchFamily="2" charset="-79"/>
      <p:regular r:id="rId23"/>
      <p:bold r:id="rId23"/>
    </p:embeddedFont>
    <p:embeddedFont>
      <p:font typeface="Work Sans" pitchFamily="2" charset="77"/>
      <p:regular r:id="rId23"/>
      <p:bold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B14EF56-F6BB-4E47-A977-DD876D87BD20}">
  <a:tblStyle styleId="{6B14EF56-F6BB-4E47-A977-DD876D87BD20}"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15"/>
    <p:restoredTop sz="94181"/>
  </p:normalViewPr>
  <p:slideViewPr>
    <p:cSldViewPr snapToGrid="0" snapToObjects="1">
      <p:cViewPr varScale="1">
        <p:scale>
          <a:sx n="141" d="100"/>
          <a:sy n="141" d="100"/>
        </p:scale>
        <p:origin x="10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NUL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8615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7192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6170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25744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0694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122525" y="1991825"/>
            <a:ext cx="4899000" cy="1159800"/>
          </a:xfrm>
          <a:prstGeom prst="rect">
            <a:avLst/>
          </a:prstGeom>
        </p:spPr>
        <p:txBody>
          <a:bodyPr spcFirstLastPara="1" wrap="square" lIns="91425" tIns="91425" rIns="91425" bIns="91425" anchor="ctr" anchorCtr="0"/>
          <a:lstStyle>
            <a:lvl1pPr lvl="0" algn="ctr">
              <a:spcBef>
                <a:spcPts val="0"/>
              </a:spcBef>
              <a:spcAft>
                <a:spcPts val="0"/>
              </a:spcAft>
              <a:buClr>
                <a:srgbClr val="000000"/>
              </a:buClr>
              <a:buSzPts val="4600"/>
              <a:buNone/>
              <a:defRPr sz="4600">
                <a:solidFill>
                  <a:srgbClr val="000000"/>
                </a:solidFill>
              </a:defRPr>
            </a:lvl1pPr>
            <a:lvl2pPr lvl="1" algn="ctr">
              <a:spcBef>
                <a:spcPts val="0"/>
              </a:spcBef>
              <a:spcAft>
                <a:spcPts val="0"/>
              </a:spcAft>
              <a:buClr>
                <a:srgbClr val="000000"/>
              </a:buClr>
              <a:buSzPts val="4600"/>
              <a:buNone/>
              <a:defRPr sz="4600">
                <a:solidFill>
                  <a:srgbClr val="000000"/>
                </a:solidFill>
              </a:defRPr>
            </a:lvl2pPr>
            <a:lvl3pPr lvl="2" algn="ctr">
              <a:spcBef>
                <a:spcPts val="0"/>
              </a:spcBef>
              <a:spcAft>
                <a:spcPts val="0"/>
              </a:spcAft>
              <a:buClr>
                <a:srgbClr val="000000"/>
              </a:buClr>
              <a:buSzPts val="4600"/>
              <a:buNone/>
              <a:defRPr sz="4600">
                <a:solidFill>
                  <a:srgbClr val="000000"/>
                </a:solidFill>
              </a:defRPr>
            </a:lvl3pPr>
            <a:lvl4pPr lvl="3" algn="ctr">
              <a:spcBef>
                <a:spcPts val="0"/>
              </a:spcBef>
              <a:spcAft>
                <a:spcPts val="0"/>
              </a:spcAft>
              <a:buClr>
                <a:srgbClr val="000000"/>
              </a:buClr>
              <a:buSzPts val="4600"/>
              <a:buNone/>
              <a:defRPr sz="4600">
                <a:solidFill>
                  <a:srgbClr val="000000"/>
                </a:solidFill>
              </a:defRPr>
            </a:lvl4pPr>
            <a:lvl5pPr lvl="4" algn="ctr">
              <a:spcBef>
                <a:spcPts val="0"/>
              </a:spcBef>
              <a:spcAft>
                <a:spcPts val="0"/>
              </a:spcAft>
              <a:buClr>
                <a:srgbClr val="000000"/>
              </a:buClr>
              <a:buSzPts val="4600"/>
              <a:buNone/>
              <a:defRPr sz="4600">
                <a:solidFill>
                  <a:srgbClr val="000000"/>
                </a:solidFill>
              </a:defRPr>
            </a:lvl5pPr>
            <a:lvl6pPr lvl="5" algn="ctr">
              <a:spcBef>
                <a:spcPts val="0"/>
              </a:spcBef>
              <a:spcAft>
                <a:spcPts val="0"/>
              </a:spcAft>
              <a:buClr>
                <a:srgbClr val="000000"/>
              </a:buClr>
              <a:buSzPts val="4600"/>
              <a:buNone/>
              <a:defRPr sz="4600">
                <a:solidFill>
                  <a:srgbClr val="000000"/>
                </a:solidFill>
              </a:defRPr>
            </a:lvl6pPr>
            <a:lvl7pPr lvl="6" algn="ctr">
              <a:spcBef>
                <a:spcPts val="0"/>
              </a:spcBef>
              <a:spcAft>
                <a:spcPts val="0"/>
              </a:spcAft>
              <a:buClr>
                <a:srgbClr val="000000"/>
              </a:buClr>
              <a:buSzPts val="4600"/>
              <a:buNone/>
              <a:defRPr sz="4600">
                <a:solidFill>
                  <a:srgbClr val="000000"/>
                </a:solidFill>
              </a:defRPr>
            </a:lvl7pPr>
            <a:lvl8pPr lvl="7" algn="ctr">
              <a:spcBef>
                <a:spcPts val="0"/>
              </a:spcBef>
              <a:spcAft>
                <a:spcPts val="0"/>
              </a:spcAft>
              <a:buClr>
                <a:srgbClr val="000000"/>
              </a:buClr>
              <a:buSzPts val="4600"/>
              <a:buNone/>
              <a:defRPr sz="4600">
                <a:solidFill>
                  <a:srgbClr val="000000"/>
                </a:solidFill>
              </a:defRPr>
            </a:lvl8pPr>
            <a:lvl9pPr lvl="8" algn="ctr">
              <a:spcBef>
                <a:spcPts val="0"/>
              </a:spcBef>
              <a:spcAft>
                <a:spcPts val="0"/>
              </a:spcAft>
              <a:buClr>
                <a:srgbClr val="000000"/>
              </a:buClr>
              <a:buSzPts val="4600"/>
              <a:buNone/>
              <a:defRPr sz="4600">
                <a:solidFill>
                  <a:srgbClr val="000000"/>
                </a:solidFill>
              </a:defRPr>
            </a:lvl9pPr>
          </a:lstStyle>
          <a:p>
            <a:endParaRPr/>
          </a:p>
        </p:txBody>
      </p:sp>
      <p:sp>
        <p:nvSpPr>
          <p:cNvPr id="11" name="Google Shape;11;p2"/>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557947" y="-9"/>
            <a:ext cx="1564584" cy="2825099"/>
            <a:chOff x="0" y="855663"/>
            <a:chExt cx="1257300" cy="2270250"/>
          </a:xfrm>
        </p:grpSpPr>
        <p:sp>
          <p:nvSpPr>
            <p:cNvPr id="13" name="Google Shape;13;p2"/>
            <p:cNvSpPr/>
            <p:nvPr/>
          </p:nvSpPr>
          <p:spPr>
            <a:xfrm>
              <a:off x="277813" y="2616200"/>
              <a:ext cx="230100" cy="20700"/>
            </a:xfrm>
            <a:custGeom>
              <a:avLst/>
              <a:gdLst/>
              <a:ahLst/>
              <a:cxnLst/>
              <a:rect l="l" t="t" r="r" b="b"/>
              <a:pathLst>
                <a:path w="120000" h="120000" extrusionOk="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0" y="2208213"/>
              <a:ext cx="1257300" cy="917700"/>
            </a:xfrm>
            <a:custGeom>
              <a:avLst/>
              <a:gdLst/>
              <a:ahLst/>
              <a:cxnLst/>
              <a:rect l="l" t="t" r="r" b="b"/>
              <a:pathLst>
                <a:path w="120000" h="120000" extrusionOk="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133350" y="2701925"/>
              <a:ext cx="374700" cy="22200"/>
            </a:xfrm>
            <a:custGeom>
              <a:avLst/>
              <a:gdLst/>
              <a:ahLst/>
              <a:cxnLst/>
              <a:rect l="l" t="t" r="r" b="b"/>
              <a:pathLst>
                <a:path w="120000" h="120000" extrusionOk="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133350" y="295910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133350" y="278765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133350" y="2873375"/>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598488" y="2616200"/>
              <a:ext cx="444600" cy="376200"/>
            </a:xfrm>
            <a:custGeom>
              <a:avLst/>
              <a:gdLst/>
              <a:ahLst/>
              <a:cxnLst/>
              <a:rect l="l" t="t" r="r" b="b"/>
              <a:pathLst>
                <a:path w="120000" h="120000" extrusionOk="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207963" y="855663"/>
              <a:ext cx="711300" cy="1701900"/>
            </a:xfrm>
            <a:custGeom>
              <a:avLst/>
              <a:gdLst/>
              <a:ahLst/>
              <a:cxnLst/>
              <a:rect l="l" t="t" r="r" b="b"/>
              <a:pathLst>
                <a:path w="120000" h="120000" extrusionOk="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 name="Google Shape;21;p2"/>
          <p:cNvGrpSpPr/>
          <p:nvPr/>
        </p:nvGrpSpPr>
        <p:grpSpPr>
          <a:xfrm rot="-5400000">
            <a:off x="7256368" y="-405553"/>
            <a:ext cx="1043197" cy="2732065"/>
            <a:chOff x="7556500" y="3806825"/>
            <a:chExt cx="838313" cy="2195488"/>
          </a:xfrm>
        </p:grpSpPr>
        <p:sp>
          <p:nvSpPr>
            <p:cNvPr id="22" name="Google Shape;22;p2"/>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 name="Google Shape;33;p2"/>
          <p:cNvGrpSpPr/>
          <p:nvPr/>
        </p:nvGrpSpPr>
        <p:grpSpPr>
          <a:xfrm rot="5400000">
            <a:off x="527351" y="2768116"/>
            <a:ext cx="1389642" cy="2444192"/>
            <a:chOff x="4395788" y="4144963"/>
            <a:chExt cx="1058775" cy="1862100"/>
          </a:xfrm>
        </p:grpSpPr>
        <p:sp>
          <p:nvSpPr>
            <p:cNvPr id="34" name="Google Shape;34;p2"/>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 name="Google Shape;37;p2"/>
          <p:cNvGrpSpPr/>
          <p:nvPr/>
        </p:nvGrpSpPr>
        <p:grpSpPr>
          <a:xfrm rot="10800000">
            <a:off x="6869501" y="2412068"/>
            <a:ext cx="1768658" cy="2731445"/>
            <a:chOff x="6545263" y="855663"/>
            <a:chExt cx="1469962" cy="2270150"/>
          </a:xfrm>
        </p:grpSpPr>
        <p:sp>
          <p:nvSpPr>
            <p:cNvPr id="38" name="Google Shape;38;p2"/>
            <p:cNvSpPr/>
            <p:nvPr/>
          </p:nvSpPr>
          <p:spPr>
            <a:xfrm>
              <a:off x="6913563" y="25352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2"/>
            <p:cNvSpPr/>
            <p:nvPr/>
          </p:nvSpPr>
          <p:spPr>
            <a:xfrm>
              <a:off x="6913563" y="26368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2"/>
            <p:cNvSpPr/>
            <p:nvPr/>
          </p:nvSpPr>
          <p:spPr>
            <a:xfrm>
              <a:off x="6721475" y="2084388"/>
              <a:ext cx="1112700" cy="960300"/>
            </a:xfrm>
            <a:custGeom>
              <a:avLst/>
              <a:gdLst/>
              <a:ahLst/>
              <a:cxnLst/>
              <a:rect l="l" t="t" r="r" b="b"/>
              <a:pathLst>
                <a:path w="120000" h="120000" extrusionOk="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2"/>
            <p:cNvSpPr/>
            <p:nvPr/>
          </p:nvSpPr>
          <p:spPr>
            <a:xfrm>
              <a:off x="6913563" y="2740025"/>
              <a:ext cx="176100" cy="27000"/>
            </a:xfrm>
            <a:custGeom>
              <a:avLst/>
              <a:gdLst/>
              <a:ahLst/>
              <a:cxnLst/>
              <a:rect l="l" t="t" r="r" b="b"/>
              <a:pathLst>
                <a:path w="120000" h="120000" extrusionOk="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2"/>
            <p:cNvSpPr/>
            <p:nvPr/>
          </p:nvSpPr>
          <p:spPr>
            <a:xfrm>
              <a:off x="7854950" y="2519363"/>
              <a:ext cx="96900" cy="96900"/>
            </a:xfrm>
            <a:custGeom>
              <a:avLst/>
              <a:gdLst/>
              <a:ahLst/>
              <a:cxnLst/>
              <a:rect l="l" t="t" r="r" b="b"/>
              <a:pathLst>
                <a:path w="120000" h="120000" extrusionOk="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2"/>
            <p:cNvSpPr/>
            <p:nvPr/>
          </p:nvSpPr>
          <p:spPr>
            <a:xfrm>
              <a:off x="6635750" y="2417763"/>
              <a:ext cx="27000" cy="300000"/>
            </a:xfrm>
            <a:custGeom>
              <a:avLst/>
              <a:gdLst/>
              <a:ahLst/>
              <a:cxnLst/>
              <a:rect l="l" t="t" r="r" b="b"/>
              <a:pathLst>
                <a:path w="120000" h="120000" extrusionOk="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2"/>
            <p:cNvSpPr/>
            <p:nvPr/>
          </p:nvSpPr>
          <p:spPr>
            <a:xfrm>
              <a:off x="7218363" y="2325688"/>
              <a:ext cx="444600" cy="441300"/>
            </a:xfrm>
            <a:custGeom>
              <a:avLst/>
              <a:gdLst/>
              <a:ahLst/>
              <a:cxnLst/>
              <a:rect l="l" t="t" r="r" b="b"/>
              <a:pathLst>
                <a:path w="120000" h="120000" extrusionOk="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2"/>
            <p:cNvSpPr/>
            <p:nvPr/>
          </p:nvSpPr>
          <p:spPr>
            <a:xfrm>
              <a:off x="6550025" y="2005013"/>
              <a:ext cx="1465200" cy="1120800"/>
            </a:xfrm>
            <a:custGeom>
              <a:avLst/>
              <a:gdLst/>
              <a:ahLst/>
              <a:cxnLst/>
              <a:rect l="l" t="t" r="r" b="b"/>
              <a:pathLst>
                <a:path w="120000" h="120000" extrusionOk="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2"/>
            <p:cNvSpPr/>
            <p:nvPr/>
          </p:nvSpPr>
          <p:spPr>
            <a:xfrm>
              <a:off x="6545263" y="855663"/>
              <a:ext cx="765300" cy="1444500"/>
            </a:xfrm>
            <a:custGeom>
              <a:avLst/>
              <a:gdLst/>
              <a:ahLst/>
              <a:cxnLst/>
              <a:rect l="l" t="t" r="r" b="b"/>
              <a:pathLst>
                <a:path w="120000" h="120000" extrusionOk="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47"/>
        <p:cNvGrpSpPr/>
        <p:nvPr/>
      </p:nvGrpSpPr>
      <p:grpSpPr>
        <a:xfrm>
          <a:off x="0" y="0"/>
          <a:ext cx="0" cy="0"/>
          <a:chOff x="0" y="0"/>
          <a:chExt cx="0" cy="0"/>
        </a:xfrm>
      </p:grpSpPr>
      <p:sp>
        <p:nvSpPr>
          <p:cNvPr id="48" name="Google Shape;48;p3"/>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txBox="1">
            <a:spLocks noGrp="1"/>
          </p:cNvSpPr>
          <p:nvPr>
            <p:ph type="ctrTitle"/>
          </p:nvPr>
        </p:nvSpPr>
        <p:spPr>
          <a:xfrm>
            <a:off x="2626350" y="1888150"/>
            <a:ext cx="3891300" cy="1159800"/>
          </a:xfrm>
          <a:prstGeom prst="rect">
            <a:avLst/>
          </a:prstGeom>
        </p:spPr>
        <p:txBody>
          <a:bodyPr spcFirstLastPara="1" wrap="square" lIns="91425" tIns="91425" rIns="91425" bIns="91425" anchor="b" anchorCtr="0"/>
          <a:lstStyle>
            <a:lvl1pPr lvl="0" algn="ctr" rtl="0">
              <a:spcBef>
                <a:spcPts val="0"/>
              </a:spcBef>
              <a:spcAft>
                <a:spcPts val="0"/>
              </a:spcAft>
              <a:buClr>
                <a:srgbClr val="FFFFFF"/>
              </a:buClr>
              <a:buSzPts val="4000"/>
              <a:buNone/>
              <a:defRPr sz="4000">
                <a:solidFill>
                  <a:srgbClr val="FFFFFF"/>
                </a:solidFill>
              </a:defRPr>
            </a:lvl1pPr>
            <a:lvl2pPr lvl="1" algn="ctr" rtl="0">
              <a:spcBef>
                <a:spcPts val="0"/>
              </a:spcBef>
              <a:spcAft>
                <a:spcPts val="0"/>
              </a:spcAft>
              <a:buClr>
                <a:srgbClr val="FFFFFF"/>
              </a:buClr>
              <a:buSzPts val="4000"/>
              <a:buNone/>
              <a:defRPr sz="4000">
                <a:solidFill>
                  <a:srgbClr val="FFFFFF"/>
                </a:solidFill>
              </a:defRPr>
            </a:lvl2pPr>
            <a:lvl3pPr lvl="2" algn="ctr" rtl="0">
              <a:spcBef>
                <a:spcPts val="0"/>
              </a:spcBef>
              <a:spcAft>
                <a:spcPts val="0"/>
              </a:spcAft>
              <a:buClr>
                <a:srgbClr val="FFFFFF"/>
              </a:buClr>
              <a:buSzPts val="4000"/>
              <a:buNone/>
              <a:defRPr sz="4000">
                <a:solidFill>
                  <a:srgbClr val="FFFFFF"/>
                </a:solidFill>
              </a:defRPr>
            </a:lvl3pPr>
            <a:lvl4pPr lvl="3" algn="ctr" rtl="0">
              <a:spcBef>
                <a:spcPts val="0"/>
              </a:spcBef>
              <a:spcAft>
                <a:spcPts val="0"/>
              </a:spcAft>
              <a:buClr>
                <a:srgbClr val="FFFFFF"/>
              </a:buClr>
              <a:buSzPts val="4000"/>
              <a:buNone/>
              <a:defRPr sz="4000">
                <a:solidFill>
                  <a:srgbClr val="FFFFFF"/>
                </a:solidFill>
              </a:defRPr>
            </a:lvl4pPr>
            <a:lvl5pPr lvl="4" algn="ctr" rtl="0">
              <a:spcBef>
                <a:spcPts val="0"/>
              </a:spcBef>
              <a:spcAft>
                <a:spcPts val="0"/>
              </a:spcAft>
              <a:buClr>
                <a:srgbClr val="FFFFFF"/>
              </a:buClr>
              <a:buSzPts val="4000"/>
              <a:buNone/>
              <a:defRPr sz="4000">
                <a:solidFill>
                  <a:srgbClr val="FFFFFF"/>
                </a:solidFill>
              </a:defRPr>
            </a:lvl5pPr>
            <a:lvl6pPr lvl="5" algn="ctr" rtl="0">
              <a:spcBef>
                <a:spcPts val="0"/>
              </a:spcBef>
              <a:spcAft>
                <a:spcPts val="0"/>
              </a:spcAft>
              <a:buClr>
                <a:srgbClr val="FFFFFF"/>
              </a:buClr>
              <a:buSzPts val="4000"/>
              <a:buNone/>
              <a:defRPr sz="4000">
                <a:solidFill>
                  <a:srgbClr val="FFFFFF"/>
                </a:solidFill>
              </a:defRPr>
            </a:lvl6pPr>
            <a:lvl7pPr lvl="6" algn="ctr" rtl="0">
              <a:spcBef>
                <a:spcPts val="0"/>
              </a:spcBef>
              <a:spcAft>
                <a:spcPts val="0"/>
              </a:spcAft>
              <a:buClr>
                <a:srgbClr val="FFFFFF"/>
              </a:buClr>
              <a:buSzPts val="4000"/>
              <a:buNone/>
              <a:defRPr sz="4000">
                <a:solidFill>
                  <a:srgbClr val="FFFFFF"/>
                </a:solidFill>
              </a:defRPr>
            </a:lvl7pPr>
            <a:lvl8pPr lvl="7" algn="ctr" rtl="0">
              <a:spcBef>
                <a:spcPts val="0"/>
              </a:spcBef>
              <a:spcAft>
                <a:spcPts val="0"/>
              </a:spcAft>
              <a:buClr>
                <a:srgbClr val="FFFFFF"/>
              </a:buClr>
              <a:buSzPts val="4000"/>
              <a:buNone/>
              <a:defRPr sz="4000">
                <a:solidFill>
                  <a:srgbClr val="FFFFFF"/>
                </a:solidFill>
              </a:defRPr>
            </a:lvl8pPr>
            <a:lvl9pPr lvl="8" algn="ctr" rtl="0">
              <a:spcBef>
                <a:spcPts val="0"/>
              </a:spcBef>
              <a:spcAft>
                <a:spcPts val="0"/>
              </a:spcAft>
              <a:buClr>
                <a:srgbClr val="FFFFFF"/>
              </a:buClr>
              <a:buSzPts val="4000"/>
              <a:buNone/>
              <a:defRPr sz="4000">
                <a:solidFill>
                  <a:srgbClr val="FFFFFF"/>
                </a:solidFill>
              </a:defRPr>
            </a:lvl9pPr>
          </a:lstStyle>
          <a:p>
            <a:endParaRPr/>
          </a:p>
        </p:txBody>
      </p:sp>
      <p:sp>
        <p:nvSpPr>
          <p:cNvPr id="50" name="Google Shape;50;p3"/>
          <p:cNvSpPr txBox="1">
            <a:spLocks noGrp="1"/>
          </p:cNvSpPr>
          <p:nvPr>
            <p:ph type="subTitle" idx="1"/>
          </p:nvPr>
        </p:nvSpPr>
        <p:spPr>
          <a:xfrm>
            <a:off x="2626350" y="3144854"/>
            <a:ext cx="3891300" cy="784800"/>
          </a:xfrm>
          <a:prstGeom prst="rect">
            <a:avLst/>
          </a:prstGeom>
        </p:spPr>
        <p:txBody>
          <a:bodyPr spcFirstLastPara="1" wrap="square" lIns="91425" tIns="91425" rIns="91425" bIns="91425" anchor="t" anchorCtr="0"/>
          <a:lstStyle>
            <a:lvl1pPr lvl="0" algn="ctr" rtl="0">
              <a:spcBef>
                <a:spcPts val="0"/>
              </a:spcBef>
              <a:spcAft>
                <a:spcPts val="0"/>
              </a:spcAft>
              <a:buClr>
                <a:srgbClr val="000000"/>
              </a:buClr>
              <a:buSzPts val="2400"/>
              <a:buNone/>
              <a:defRPr>
                <a:solidFill>
                  <a:srgbClr val="000000"/>
                </a:solidFill>
              </a:defRPr>
            </a:lvl1pPr>
            <a:lvl2pPr lvl="1" algn="ctr" rtl="0">
              <a:spcBef>
                <a:spcPts val="0"/>
              </a:spcBef>
              <a:spcAft>
                <a:spcPts val="0"/>
              </a:spcAft>
              <a:buClr>
                <a:srgbClr val="000000"/>
              </a:buClr>
              <a:buSzPts val="3000"/>
              <a:buNone/>
              <a:defRPr sz="3000">
                <a:solidFill>
                  <a:srgbClr val="000000"/>
                </a:solidFill>
              </a:defRPr>
            </a:lvl2pPr>
            <a:lvl3pPr lvl="2" algn="ctr" rtl="0">
              <a:spcBef>
                <a:spcPts val="0"/>
              </a:spcBef>
              <a:spcAft>
                <a:spcPts val="0"/>
              </a:spcAft>
              <a:buClr>
                <a:srgbClr val="000000"/>
              </a:buClr>
              <a:buSzPts val="3000"/>
              <a:buNone/>
              <a:defRPr sz="3000">
                <a:solidFill>
                  <a:srgbClr val="000000"/>
                </a:solidFill>
              </a:defRPr>
            </a:lvl3pPr>
            <a:lvl4pPr lvl="3" algn="ctr" rtl="0">
              <a:spcBef>
                <a:spcPts val="0"/>
              </a:spcBef>
              <a:spcAft>
                <a:spcPts val="0"/>
              </a:spcAft>
              <a:buClr>
                <a:srgbClr val="000000"/>
              </a:buClr>
              <a:buSzPts val="3000"/>
              <a:buNone/>
              <a:defRPr sz="3000">
                <a:solidFill>
                  <a:srgbClr val="000000"/>
                </a:solidFill>
              </a:defRPr>
            </a:lvl4pPr>
            <a:lvl5pPr lvl="4" algn="ctr" rtl="0">
              <a:spcBef>
                <a:spcPts val="0"/>
              </a:spcBef>
              <a:spcAft>
                <a:spcPts val="0"/>
              </a:spcAft>
              <a:buClr>
                <a:srgbClr val="000000"/>
              </a:buClr>
              <a:buSzPts val="3000"/>
              <a:buNone/>
              <a:defRPr sz="3000">
                <a:solidFill>
                  <a:srgbClr val="000000"/>
                </a:solidFill>
              </a:defRPr>
            </a:lvl5pPr>
            <a:lvl6pPr lvl="5" algn="ctr" rtl="0">
              <a:spcBef>
                <a:spcPts val="0"/>
              </a:spcBef>
              <a:spcAft>
                <a:spcPts val="0"/>
              </a:spcAft>
              <a:buClr>
                <a:srgbClr val="000000"/>
              </a:buClr>
              <a:buSzPts val="3000"/>
              <a:buNone/>
              <a:defRPr sz="3000">
                <a:solidFill>
                  <a:srgbClr val="000000"/>
                </a:solidFill>
              </a:defRPr>
            </a:lvl6pPr>
            <a:lvl7pPr lvl="6" algn="ctr" rtl="0">
              <a:spcBef>
                <a:spcPts val="0"/>
              </a:spcBef>
              <a:spcAft>
                <a:spcPts val="0"/>
              </a:spcAft>
              <a:buClr>
                <a:srgbClr val="000000"/>
              </a:buClr>
              <a:buSzPts val="3000"/>
              <a:buNone/>
              <a:defRPr sz="3000">
                <a:solidFill>
                  <a:srgbClr val="000000"/>
                </a:solidFill>
              </a:defRPr>
            </a:lvl7pPr>
            <a:lvl8pPr lvl="7" algn="ctr" rtl="0">
              <a:spcBef>
                <a:spcPts val="0"/>
              </a:spcBef>
              <a:spcAft>
                <a:spcPts val="0"/>
              </a:spcAft>
              <a:buClr>
                <a:srgbClr val="000000"/>
              </a:buClr>
              <a:buSzPts val="3000"/>
              <a:buNone/>
              <a:defRPr sz="3000">
                <a:solidFill>
                  <a:srgbClr val="000000"/>
                </a:solidFill>
              </a:defRPr>
            </a:lvl8pPr>
            <a:lvl9pPr lvl="8" algn="ctr" rtl="0">
              <a:spcBef>
                <a:spcPts val="0"/>
              </a:spcBef>
              <a:spcAft>
                <a:spcPts val="0"/>
              </a:spcAft>
              <a:buClr>
                <a:srgbClr val="000000"/>
              </a:buClr>
              <a:buSzPts val="3000"/>
              <a:buNone/>
              <a:defRPr sz="3000">
                <a:solidFill>
                  <a:srgbClr val="000000"/>
                </a:solidFill>
              </a:defRPr>
            </a:lvl9pPr>
          </a:lstStyle>
          <a:p>
            <a:endParaRPr/>
          </a:p>
        </p:txBody>
      </p:sp>
      <p:grpSp>
        <p:nvGrpSpPr>
          <p:cNvPr id="51" name="Google Shape;51;p3"/>
          <p:cNvGrpSpPr/>
          <p:nvPr/>
        </p:nvGrpSpPr>
        <p:grpSpPr>
          <a:xfrm rot="-5400000">
            <a:off x="7456019" y="290004"/>
            <a:ext cx="1223732" cy="2152215"/>
            <a:chOff x="4395788" y="4144963"/>
            <a:chExt cx="1058775" cy="1862100"/>
          </a:xfrm>
        </p:grpSpPr>
        <p:sp>
          <p:nvSpPr>
            <p:cNvPr id="52" name="Google Shape;52;p3"/>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3"/>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3"/>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5" name="Google Shape;55;p3"/>
          <p:cNvGrpSpPr/>
          <p:nvPr/>
        </p:nvGrpSpPr>
        <p:grpSpPr>
          <a:xfrm rot="-5400000">
            <a:off x="721039" y="2564836"/>
            <a:ext cx="1106346" cy="2548423"/>
            <a:chOff x="3357563" y="850900"/>
            <a:chExt cx="957212" cy="2204900"/>
          </a:xfrm>
        </p:grpSpPr>
        <p:sp>
          <p:nvSpPr>
            <p:cNvPr id="56" name="Google Shape;56;p3"/>
            <p:cNvSpPr/>
            <p:nvPr/>
          </p:nvSpPr>
          <p:spPr>
            <a:xfrm>
              <a:off x="3833813" y="2476500"/>
              <a:ext cx="27000" cy="27000"/>
            </a:xfrm>
            <a:custGeom>
              <a:avLst/>
              <a:gdLst/>
              <a:ahLst/>
              <a:cxnLst/>
              <a:rect l="l" t="t" r="r" b="b"/>
              <a:pathLst>
                <a:path w="120000" h="120000" extrusionOk="0">
                  <a:moveTo>
                    <a:pt x="98823" y="0"/>
                  </a:moveTo>
                  <a:lnTo>
                    <a:pt x="0" y="0"/>
                  </a:lnTo>
                  <a:lnTo>
                    <a:pt x="0" y="120000"/>
                  </a:lnTo>
                  <a:lnTo>
                    <a:pt x="120000" y="120000"/>
                  </a:lnTo>
                  <a:lnTo>
                    <a:pt x="9882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3"/>
            <p:cNvSpPr/>
            <p:nvPr/>
          </p:nvSpPr>
          <p:spPr>
            <a:xfrm>
              <a:off x="3736975" y="2476500"/>
              <a:ext cx="577800" cy="579300"/>
            </a:xfrm>
            <a:custGeom>
              <a:avLst/>
              <a:gdLst/>
              <a:ahLst/>
              <a:cxnLst/>
              <a:rect l="l" t="t" r="r" b="b"/>
              <a:pathLst>
                <a:path w="120000" h="120000" extrusionOk="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3"/>
            <p:cNvSpPr/>
            <p:nvPr/>
          </p:nvSpPr>
          <p:spPr>
            <a:xfrm>
              <a:off x="3357563" y="850900"/>
              <a:ext cx="807900" cy="1830300"/>
            </a:xfrm>
            <a:custGeom>
              <a:avLst/>
              <a:gdLst/>
              <a:ahLst/>
              <a:cxnLst/>
              <a:rect l="l" t="t" r="r" b="b"/>
              <a:pathLst>
                <a:path w="120000" h="120000" extrusionOk="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59"/>
        <p:cNvGrpSpPr/>
        <p:nvPr/>
      </p:nvGrpSpPr>
      <p:grpSpPr>
        <a:xfrm>
          <a:off x="0" y="0"/>
          <a:ext cx="0" cy="0"/>
          <a:chOff x="0" y="0"/>
          <a:chExt cx="0" cy="0"/>
        </a:xfrm>
      </p:grpSpPr>
      <p:sp>
        <p:nvSpPr>
          <p:cNvPr id="60" name="Google Shape;60;p4"/>
          <p:cNvSpPr/>
          <p:nvPr/>
        </p:nvSpPr>
        <p:spPr>
          <a:xfrm>
            <a:off x="2454800" y="0"/>
            <a:ext cx="42345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rot="-5400000">
            <a:off x="4403950" y="4519950"/>
            <a:ext cx="336000" cy="9111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txBox="1">
            <a:spLocks noGrp="1"/>
          </p:cNvSpPr>
          <p:nvPr>
            <p:ph type="body" idx="1"/>
          </p:nvPr>
        </p:nvSpPr>
        <p:spPr>
          <a:xfrm>
            <a:off x="2848484" y="825425"/>
            <a:ext cx="3447000" cy="3492600"/>
          </a:xfrm>
          <a:prstGeom prst="rect">
            <a:avLst/>
          </a:prstGeom>
        </p:spPr>
        <p:txBody>
          <a:bodyPr spcFirstLastPara="1" wrap="square" lIns="91425" tIns="91425" rIns="91425" bIns="91425" anchor="ctr" anchorCtr="0"/>
          <a:lstStyle>
            <a:lvl1pPr marL="457200" lvl="0" indent="-381000" algn="ctr" rtl="0">
              <a:lnSpc>
                <a:spcPct val="115000"/>
              </a:lnSpc>
              <a:spcBef>
                <a:spcPts val="600"/>
              </a:spcBef>
              <a:spcAft>
                <a:spcPts val="0"/>
              </a:spcAft>
              <a:buSzPts val="2400"/>
              <a:buChar char="▹"/>
              <a:defRPr i="1"/>
            </a:lvl1pPr>
            <a:lvl2pPr marL="914400" lvl="1" indent="-381000" algn="ctr" rtl="0">
              <a:lnSpc>
                <a:spcPct val="115000"/>
              </a:lnSpc>
              <a:spcBef>
                <a:spcPts val="0"/>
              </a:spcBef>
              <a:spcAft>
                <a:spcPts val="0"/>
              </a:spcAft>
              <a:buSzPts val="2400"/>
              <a:buChar char="￭"/>
              <a:defRPr i="1"/>
            </a:lvl2pPr>
            <a:lvl3pPr marL="1371600" lvl="2" indent="-381000" algn="ctr" rtl="0">
              <a:lnSpc>
                <a:spcPct val="115000"/>
              </a:lnSpc>
              <a:spcBef>
                <a:spcPts val="0"/>
              </a:spcBef>
              <a:spcAft>
                <a:spcPts val="0"/>
              </a:spcAft>
              <a:buSzPts val="2400"/>
              <a:buChar char="⬝"/>
              <a:defRPr i="1"/>
            </a:lvl3pPr>
            <a:lvl4pPr marL="1828800" lvl="3" indent="-381000" algn="ctr" rtl="0">
              <a:lnSpc>
                <a:spcPct val="115000"/>
              </a:lnSpc>
              <a:spcBef>
                <a:spcPts val="0"/>
              </a:spcBef>
              <a:spcAft>
                <a:spcPts val="0"/>
              </a:spcAft>
              <a:buSzPts val="2400"/>
              <a:buChar char="●"/>
              <a:defRPr i="1"/>
            </a:lvl4pPr>
            <a:lvl5pPr marL="2286000" lvl="4" indent="-381000" algn="ctr" rtl="0">
              <a:lnSpc>
                <a:spcPct val="115000"/>
              </a:lnSpc>
              <a:spcBef>
                <a:spcPts val="0"/>
              </a:spcBef>
              <a:spcAft>
                <a:spcPts val="0"/>
              </a:spcAft>
              <a:buSzPts val="2400"/>
              <a:buChar char="○"/>
              <a:defRPr i="1"/>
            </a:lvl5pPr>
            <a:lvl6pPr marL="2743200" lvl="5" indent="-381000" algn="ctr" rtl="0">
              <a:lnSpc>
                <a:spcPct val="115000"/>
              </a:lnSpc>
              <a:spcBef>
                <a:spcPts val="0"/>
              </a:spcBef>
              <a:spcAft>
                <a:spcPts val="0"/>
              </a:spcAft>
              <a:buSzPts val="2400"/>
              <a:buChar char="■"/>
              <a:defRPr i="1"/>
            </a:lvl6pPr>
            <a:lvl7pPr marL="3200400" lvl="6" indent="-381000" algn="ctr" rtl="0">
              <a:lnSpc>
                <a:spcPct val="115000"/>
              </a:lnSpc>
              <a:spcBef>
                <a:spcPts val="0"/>
              </a:spcBef>
              <a:spcAft>
                <a:spcPts val="0"/>
              </a:spcAft>
              <a:buSzPts val="2400"/>
              <a:buChar char="●"/>
              <a:defRPr i="1"/>
            </a:lvl7pPr>
            <a:lvl8pPr marL="3657600" lvl="7" indent="-381000" algn="ctr" rtl="0">
              <a:lnSpc>
                <a:spcPct val="115000"/>
              </a:lnSpc>
              <a:spcBef>
                <a:spcPts val="0"/>
              </a:spcBef>
              <a:spcAft>
                <a:spcPts val="0"/>
              </a:spcAft>
              <a:buSzPts val="2400"/>
              <a:buChar char="○"/>
              <a:defRPr i="1"/>
            </a:lvl8pPr>
            <a:lvl9pPr marL="4114800" lvl="8" indent="-381000" algn="ctr">
              <a:lnSpc>
                <a:spcPct val="115000"/>
              </a:lnSpc>
              <a:spcBef>
                <a:spcPts val="0"/>
              </a:spcBef>
              <a:spcAft>
                <a:spcPts val="0"/>
              </a:spcAft>
              <a:buSzPts val="2400"/>
              <a:buChar char="■"/>
              <a:defRPr i="1"/>
            </a:lvl9pPr>
          </a:lstStyle>
          <a:p>
            <a:endParaRPr/>
          </a:p>
        </p:txBody>
      </p:sp>
      <p:sp>
        <p:nvSpPr>
          <p:cNvPr id="63" name="Google Shape;63;p4"/>
          <p:cNvSpPr txBox="1"/>
          <p:nvPr/>
        </p:nvSpPr>
        <p:spPr>
          <a:xfrm>
            <a:off x="3593400" y="193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b="1">
                <a:solidFill>
                  <a:srgbClr val="A5B0FE"/>
                </a:solidFill>
                <a:latin typeface="Work Sans"/>
                <a:ea typeface="Work Sans"/>
                <a:cs typeface="Work Sans"/>
                <a:sym typeface="Work Sans"/>
              </a:rPr>
              <a:t>“</a:t>
            </a:r>
            <a:endParaRPr sz="7200" b="1">
              <a:solidFill>
                <a:srgbClr val="A5B0FE"/>
              </a:solidFill>
              <a:latin typeface="Work Sans"/>
              <a:ea typeface="Work Sans"/>
              <a:cs typeface="Work Sans"/>
              <a:sym typeface="Work Sans"/>
            </a:endParaRPr>
          </a:p>
        </p:txBody>
      </p:sp>
      <p:sp>
        <p:nvSpPr>
          <p:cNvPr id="64" name="Google Shape;64;p4"/>
          <p:cNvSpPr txBox="1">
            <a:spLocks noGrp="1"/>
          </p:cNvSpPr>
          <p:nvPr>
            <p:ph type="sldNum" idx="12"/>
          </p:nvPr>
        </p:nvSpPr>
        <p:spPr>
          <a:xfrm>
            <a:off x="4116400" y="4807500"/>
            <a:ext cx="911100" cy="3360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65" name="Google Shape;65;p4"/>
          <p:cNvGrpSpPr/>
          <p:nvPr/>
        </p:nvGrpSpPr>
        <p:grpSpPr>
          <a:xfrm>
            <a:off x="6876950" y="3340125"/>
            <a:ext cx="2267050" cy="1803375"/>
            <a:chOff x="9925050" y="4203700"/>
            <a:chExt cx="2267050" cy="1803375"/>
          </a:xfrm>
        </p:grpSpPr>
        <p:sp>
          <p:nvSpPr>
            <p:cNvPr id="66" name="Google Shape;66;p4"/>
            <p:cNvSpPr/>
            <p:nvPr/>
          </p:nvSpPr>
          <p:spPr>
            <a:xfrm>
              <a:off x="11336338" y="4922838"/>
              <a:ext cx="139800" cy="119100"/>
            </a:xfrm>
            <a:custGeom>
              <a:avLst/>
              <a:gdLst/>
              <a:ahLst/>
              <a:cxnLst/>
              <a:rect l="l" t="t" r="r" b="b"/>
              <a:pathLst>
                <a:path w="120000" h="120000" extrusionOk="0">
                  <a:moveTo>
                    <a:pt x="110769" y="70909"/>
                  </a:moveTo>
                  <a:cubicBezTo>
                    <a:pt x="18461" y="0"/>
                    <a:pt x="18461" y="0"/>
                    <a:pt x="18461" y="0"/>
                  </a:cubicBezTo>
                  <a:cubicBezTo>
                    <a:pt x="13846" y="0"/>
                    <a:pt x="4615" y="0"/>
                    <a:pt x="4615" y="5454"/>
                  </a:cubicBezTo>
                  <a:cubicBezTo>
                    <a:pt x="0" y="10909"/>
                    <a:pt x="0" y="21818"/>
                    <a:pt x="9230" y="21818"/>
                  </a:cubicBezTo>
                  <a:cubicBezTo>
                    <a:pt x="78461" y="76363"/>
                    <a:pt x="78461" y="76363"/>
                    <a:pt x="78461" y="76363"/>
                  </a:cubicBezTo>
                  <a:cubicBezTo>
                    <a:pt x="9230" y="92727"/>
                    <a:pt x="9230" y="92727"/>
                    <a:pt x="9230" y="92727"/>
                  </a:cubicBezTo>
                  <a:cubicBezTo>
                    <a:pt x="4615" y="98181"/>
                    <a:pt x="0" y="103636"/>
                    <a:pt x="0" y="109090"/>
                  </a:cubicBezTo>
                  <a:cubicBezTo>
                    <a:pt x="4615" y="114545"/>
                    <a:pt x="9230" y="120000"/>
                    <a:pt x="13846" y="120000"/>
                  </a:cubicBezTo>
                  <a:cubicBezTo>
                    <a:pt x="13846" y="120000"/>
                    <a:pt x="13846" y="120000"/>
                    <a:pt x="13846" y="120000"/>
                  </a:cubicBezTo>
                  <a:cubicBezTo>
                    <a:pt x="110769" y="92727"/>
                    <a:pt x="110769" y="92727"/>
                    <a:pt x="110769" y="92727"/>
                  </a:cubicBezTo>
                  <a:cubicBezTo>
                    <a:pt x="115384" y="92727"/>
                    <a:pt x="115384" y="87272"/>
                    <a:pt x="115384" y="81818"/>
                  </a:cubicBezTo>
                  <a:cubicBezTo>
                    <a:pt x="120000" y="76363"/>
                    <a:pt x="115384" y="76363"/>
                    <a:pt x="110769" y="7090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4"/>
            <p:cNvSpPr/>
            <p:nvPr/>
          </p:nvSpPr>
          <p:spPr>
            <a:xfrm>
              <a:off x="11137900" y="4498975"/>
              <a:ext cx="1054200" cy="1508100"/>
            </a:xfrm>
            <a:custGeom>
              <a:avLst/>
              <a:gdLst/>
              <a:ahLst/>
              <a:cxnLst/>
              <a:rect l="l" t="t" r="r" b="b"/>
              <a:pathLst>
                <a:path w="120000" h="120000" extrusionOk="0">
                  <a:moveTo>
                    <a:pt x="15228" y="70889"/>
                  </a:moveTo>
                  <a:cubicBezTo>
                    <a:pt x="14619" y="71316"/>
                    <a:pt x="14619" y="71316"/>
                    <a:pt x="14619" y="71743"/>
                  </a:cubicBezTo>
                  <a:cubicBezTo>
                    <a:pt x="14619" y="72170"/>
                    <a:pt x="15837" y="82846"/>
                    <a:pt x="42030" y="83274"/>
                  </a:cubicBezTo>
                  <a:cubicBezTo>
                    <a:pt x="42030" y="94804"/>
                    <a:pt x="42030" y="94804"/>
                    <a:pt x="42030" y="94804"/>
                  </a:cubicBezTo>
                  <a:cubicBezTo>
                    <a:pt x="20101" y="120000"/>
                    <a:pt x="20101" y="120000"/>
                    <a:pt x="20101" y="120000"/>
                  </a:cubicBezTo>
                  <a:cubicBezTo>
                    <a:pt x="23147" y="120000"/>
                    <a:pt x="23147" y="120000"/>
                    <a:pt x="23147" y="120000"/>
                  </a:cubicBezTo>
                  <a:cubicBezTo>
                    <a:pt x="44467" y="95658"/>
                    <a:pt x="44467" y="95658"/>
                    <a:pt x="44467" y="95658"/>
                  </a:cubicBezTo>
                  <a:cubicBezTo>
                    <a:pt x="44467" y="95231"/>
                    <a:pt x="44467" y="95231"/>
                    <a:pt x="44467" y="94804"/>
                  </a:cubicBezTo>
                  <a:cubicBezTo>
                    <a:pt x="44467" y="82419"/>
                    <a:pt x="44467" y="82419"/>
                    <a:pt x="44467" y="82419"/>
                  </a:cubicBezTo>
                  <a:cubicBezTo>
                    <a:pt x="44467" y="81565"/>
                    <a:pt x="43857" y="81138"/>
                    <a:pt x="43248" y="81138"/>
                  </a:cubicBezTo>
                  <a:cubicBezTo>
                    <a:pt x="21928" y="81138"/>
                    <a:pt x="18274" y="74306"/>
                    <a:pt x="17664" y="72170"/>
                  </a:cubicBezTo>
                  <a:cubicBezTo>
                    <a:pt x="33502" y="64483"/>
                    <a:pt x="33502" y="64483"/>
                    <a:pt x="33502" y="64483"/>
                  </a:cubicBezTo>
                  <a:cubicBezTo>
                    <a:pt x="34111" y="64056"/>
                    <a:pt x="34111" y="63629"/>
                    <a:pt x="34111" y="63202"/>
                  </a:cubicBezTo>
                  <a:cubicBezTo>
                    <a:pt x="34111" y="63202"/>
                    <a:pt x="33502" y="62775"/>
                    <a:pt x="33502" y="62775"/>
                  </a:cubicBezTo>
                  <a:cubicBezTo>
                    <a:pt x="10964" y="57651"/>
                    <a:pt x="10964" y="57651"/>
                    <a:pt x="10964" y="57651"/>
                  </a:cubicBezTo>
                  <a:cubicBezTo>
                    <a:pt x="13401" y="52526"/>
                    <a:pt x="13401" y="52526"/>
                    <a:pt x="13401" y="52526"/>
                  </a:cubicBezTo>
                  <a:cubicBezTo>
                    <a:pt x="13401" y="52099"/>
                    <a:pt x="13401" y="51672"/>
                    <a:pt x="12791" y="51245"/>
                  </a:cubicBezTo>
                  <a:cubicBezTo>
                    <a:pt x="3654" y="47829"/>
                    <a:pt x="3654" y="47829"/>
                    <a:pt x="3654" y="47829"/>
                  </a:cubicBezTo>
                  <a:cubicBezTo>
                    <a:pt x="14619" y="36725"/>
                    <a:pt x="14619" y="36725"/>
                    <a:pt x="14619" y="36725"/>
                  </a:cubicBezTo>
                  <a:cubicBezTo>
                    <a:pt x="15228" y="36725"/>
                    <a:pt x="15228" y="36298"/>
                    <a:pt x="15228" y="36298"/>
                  </a:cubicBezTo>
                  <a:cubicBezTo>
                    <a:pt x="15228" y="21352"/>
                    <a:pt x="19492" y="17081"/>
                    <a:pt x="19492" y="17081"/>
                  </a:cubicBezTo>
                  <a:cubicBezTo>
                    <a:pt x="20101" y="17081"/>
                    <a:pt x="20101" y="16654"/>
                    <a:pt x="19492" y="16227"/>
                  </a:cubicBezTo>
                  <a:cubicBezTo>
                    <a:pt x="19492" y="15800"/>
                    <a:pt x="18883" y="15800"/>
                    <a:pt x="18274" y="15800"/>
                  </a:cubicBezTo>
                  <a:cubicBezTo>
                    <a:pt x="18274" y="15800"/>
                    <a:pt x="18274" y="15800"/>
                    <a:pt x="18274" y="15800"/>
                  </a:cubicBezTo>
                  <a:cubicBezTo>
                    <a:pt x="14619" y="15800"/>
                    <a:pt x="12182" y="16654"/>
                    <a:pt x="10355" y="17508"/>
                  </a:cubicBezTo>
                  <a:cubicBezTo>
                    <a:pt x="12182" y="14092"/>
                    <a:pt x="15228" y="11103"/>
                    <a:pt x="19492" y="8540"/>
                  </a:cubicBezTo>
                  <a:cubicBezTo>
                    <a:pt x="24974" y="5551"/>
                    <a:pt x="35939" y="2135"/>
                    <a:pt x="55431" y="4270"/>
                  </a:cubicBezTo>
                  <a:cubicBezTo>
                    <a:pt x="101116" y="9822"/>
                    <a:pt x="103553" y="35871"/>
                    <a:pt x="103553" y="36298"/>
                  </a:cubicBezTo>
                  <a:cubicBezTo>
                    <a:pt x="103553" y="36298"/>
                    <a:pt x="103553" y="36298"/>
                    <a:pt x="103553" y="36725"/>
                  </a:cubicBezTo>
                  <a:cubicBezTo>
                    <a:pt x="103553" y="38007"/>
                    <a:pt x="104162" y="52526"/>
                    <a:pt x="104162" y="62348"/>
                  </a:cubicBezTo>
                  <a:cubicBezTo>
                    <a:pt x="103553" y="62775"/>
                    <a:pt x="102944" y="71316"/>
                    <a:pt x="109035" y="75587"/>
                  </a:cubicBezTo>
                  <a:cubicBezTo>
                    <a:pt x="109644" y="76441"/>
                    <a:pt x="110862" y="76868"/>
                    <a:pt x="112081" y="77295"/>
                  </a:cubicBezTo>
                  <a:cubicBezTo>
                    <a:pt x="105380" y="78149"/>
                    <a:pt x="94416" y="79003"/>
                    <a:pt x="87106" y="77722"/>
                  </a:cubicBezTo>
                  <a:cubicBezTo>
                    <a:pt x="86497" y="77722"/>
                    <a:pt x="85888" y="77722"/>
                    <a:pt x="85888" y="78149"/>
                  </a:cubicBezTo>
                  <a:cubicBezTo>
                    <a:pt x="85279" y="78149"/>
                    <a:pt x="85279" y="78576"/>
                    <a:pt x="85279" y="78576"/>
                  </a:cubicBezTo>
                  <a:cubicBezTo>
                    <a:pt x="85279" y="87117"/>
                    <a:pt x="85279" y="87117"/>
                    <a:pt x="85279" y="87117"/>
                  </a:cubicBezTo>
                  <a:cubicBezTo>
                    <a:pt x="85279" y="87544"/>
                    <a:pt x="85279" y="87971"/>
                    <a:pt x="85888" y="87971"/>
                  </a:cubicBezTo>
                  <a:cubicBezTo>
                    <a:pt x="90761" y="91387"/>
                    <a:pt x="90761" y="91387"/>
                    <a:pt x="90761" y="91387"/>
                  </a:cubicBezTo>
                  <a:cubicBezTo>
                    <a:pt x="101725" y="99074"/>
                    <a:pt x="107817" y="109323"/>
                    <a:pt x="108426" y="120000"/>
                  </a:cubicBezTo>
                  <a:cubicBezTo>
                    <a:pt x="111472" y="120000"/>
                    <a:pt x="111472" y="120000"/>
                    <a:pt x="111472" y="120000"/>
                  </a:cubicBezTo>
                  <a:cubicBezTo>
                    <a:pt x="110862" y="108896"/>
                    <a:pt x="104162" y="98220"/>
                    <a:pt x="92588" y="90106"/>
                  </a:cubicBezTo>
                  <a:cubicBezTo>
                    <a:pt x="88324" y="86690"/>
                    <a:pt x="88324" y="86690"/>
                    <a:pt x="88324" y="86690"/>
                  </a:cubicBezTo>
                  <a:cubicBezTo>
                    <a:pt x="88324" y="79857"/>
                    <a:pt x="88324" y="79857"/>
                    <a:pt x="88324" y="79857"/>
                  </a:cubicBezTo>
                  <a:cubicBezTo>
                    <a:pt x="100507" y="81565"/>
                    <a:pt x="118172" y="78576"/>
                    <a:pt x="118781" y="78576"/>
                  </a:cubicBezTo>
                  <a:cubicBezTo>
                    <a:pt x="120000" y="78576"/>
                    <a:pt x="120000" y="78149"/>
                    <a:pt x="120000" y="77295"/>
                  </a:cubicBezTo>
                  <a:cubicBezTo>
                    <a:pt x="120000" y="76868"/>
                    <a:pt x="119390" y="76441"/>
                    <a:pt x="118781" y="76441"/>
                  </a:cubicBezTo>
                  <a:cubicBezTo>
                    <a:pt x="115736" y="76441"/>
                    <a:pt x="113299" y="76014"/>
                    <a:pt x="110862" y="74306"/>
                  </a:cubicBezTo>
                  <a:cubicBezTo>
                    <a:pt x="105989" y="70462"/>
                    <a:pt x="106598" y="62348"/>
                    <a:pt x="106598" y="62348"/>
                  </a:cubicBezTo>
                  <a:cubicBezTo>
                    <a:pt x="106598" y="62348"/>
                    <a:pt x="106598" y="62348"/>
                    <a:pt x="106598" y="62348"/>
                  </a:cubicBezTo>
                  <a:cubicBezTo>
                    <a:pt x="106598" y="62348"/>
                    <a:pt x="106598" y="55943"/>
                    <a:pt x="106598" y="49110"/>
                  </a:cubicBezTo>
                  <a:cubicBezTo>
                    <a:pt x="106598" y="46120"/>
                    <a:pt x="106598" y="42704"/>
                    <a:pt x="106598" y="40569"/>
                  </a:cubicBezTo>
                  <a:cubicBezTo>
                    <a:pt x="106598" y="38434"/>
                    <a:pt x="106598" y="37153"/>
                    <a:pt x="106598" y="36298"/>
                  </a:cubicBezTo>
                  <a:cubicBezTo>
                    <a:pt x="106598" y="36298"/>
                    <a:pt x="106598" y="36298"/>
                    <a:pt x="106598" y="36298"/>
                  </a:cubicBezTo>
                  <a:cubicBezTo>
                    <a:pt x="106598" y="35444"/>
                    <a:pt x="105380" y="28185"/>
                    <a:pt x="98680" y="20925"/>
                  </a:cubicBezTo>
                  <a:cubicBezTo>
                    <a:pt x="92588" y="14092"/>
                    <a:pt x="80406" y="5124"/>
                    <a:pt x="56040" y="2562"/>
                  </a:cubicBezTo>
                  <a:cubicBezTo>
                    <a:pt x="35329" y="0"/>
                    <a:pt x="23756" y="3416"/>
                    <a:pt x="17664" y="7259"/>
                  </a:cubicBezTo>
                  <a:cubicBezTo>
                    <a:pt x="10964" y="10676"/>
                    <a:pt x="7309" y="15373"/>
                    <a:pt x="6700" y="20498"/>
                  </a:cubicBezTo>
                  <a:cubicBezTo>
                    <a:pt x="6700" y="21352"/>
                    <a:pt x="7309" y="21779"/>
                    <a:pt x="7918" y="21779"/>
                  </a:cubicBezTo>
                  <a:cubicBezTo>
                    <a:pt x="8527" y="21779"/>
                    <a:pt x="9137" y="21779"/>
                    <a:pt x="9137" y="21352"/>
                  </a:cubicBezTo>
                  <a:cubicBezTo>
                    <a:pt x="9137" y="21352"/>
                    <a:pt x="11573" y="18790"/>
                    <a:pt x="15837" y="17935"/>
                  </a:cubicBezTo>
                  <a:cubicBezTo>
                    <a:pt x="14619" y="20498"/>
                    <a:pt x="12182" y="25622"/>
                    <a:pt x="12182" y="35871"/>
                  </a:cubicBezTo>
                  <a:cubicBezTo>
                    <a:pt x="609" y="47402"/>
                    <a:pt x="609" y="47402"/>
                    <a:pt x="609" y="47402"/>
                  </a:cubicBezTo>
                  <a:cubicBezTo>
                    <a:pt x="0" y="47829"/>
                    <a:pt x="0" y="47829"/>
                    <a:pt x="0" y="48256"/>
                  </a:cubicBezTo>
                  <a:cubicBezTo>
                    <a:pt x="609" y="48683"/>
                    <a:pt x="609" y="48683"/>
                    <a:pt x="1218" y="49110"/>
                  </a:cubicBezTo>
                  <a:cubicBezTo>
                    <a:pt x="10355" y="52526"/>
                    <a:pt x="10355" y="52526"/>
                    <a:pt x="10355" y="52526"/>
                  </a:cubicBezTo>
                  <a:cubicBezTo>
                    <a:pt x="7309" y="58078"/>
                    <a:pt x="7309" y="58078"/>
                    <a:pt x="7309" y="58078"/>
                  </a:cubicBezTo>
                  <a:cubicBezTo>
                    <a:pt x="7309" y="58078"/>
                    <a:pt x="7309" y="58505"/>
                    <a:pt x="7918" y="58932"/>
                  </a:cubicBezTo>
                  <a:cubicBezTo>
                    <a:pt x="7918" y="58932"/>
                    <a:pt x="7918" y="59359"/>
                    <a:pt x="8527" y="59359"/>
                  </a:cubicBezTo>
                  <a:cubicBezTo>
                    <a:pt x="29847" y="64056"/>
                    <a:pt x="29847" y="64056"/>
                    <a:pt x="29847" y="64056"/>
                  </a:cubicBezTo>
                  <a:lnTo>
                    <a:pt x="15228" y="7088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4"/>
            <p:cNvSpPr/>
            <p:nvPr/>
          </p:nvSpPr>
          <p:spPr>
            <a:xfrm>
              <a:off x="9925050" y="4203700"/>
              <a:ext cx="1133400" cy="1073100"/>
            </a:xfrm>
            <a:custGeom>
              <a:avLst/>
              <a:gdLst/>
              <a:ahLst/>
              <a:cxnLst/>
              <a:rect l="l" t="t" r="r" b="b"/>
              <a:pathLst>
                <a:path w="120000" h="120000" extrusionOk="0">
                  <a:moveTo>
                    <a:pt x="118301" y="0"/>
                  </a:moveTo>
                  <a:cubicBezTo>
                    <a:pt x="1698" y="0"/>
                    <a:pt x="1698" y="0"/>
                    <a:pt x="1698" y="0"/>
                  </a:cubicBezTo>
                  <a:cubicBezTo>
                    <a:pt x="566" y="0"/>
                    <a:pt x="0" y="600"/>
                    <a:pt x="0" y="1800"/>
                  </a:cubicBezTo>
                  <a:cubicBezTo>
                    <a:pt x="0" y="97200"/>
                    <a:pt x="0" y="97200"/>
                    <a:pt x="0" y="97200"/>
                  </a:cubicBezTo>
                  <a:cubicBezTo>
                    <a:pt x="0" y="97800"/>
                    <a:pt x="566" y="98400"/>
                    <a:pt x="1698" y="98400"/>
                  </a:cubicBezTo>
                  <a:cubicBezTo>
                    <a:pt x="78113" y="98400"/>
                    <a:pt x="78113" y="98400"/>
                    <a:pt x="78113" y="98400"/>
                  </a:cubicBezTo>
                  <a:cubicBezTo>
                    <a:pt x="107547" y="120000"/>
                    <a:pt x="107547" y="120000"/>
                    <a:pt x="107547" y="120000"/>
                  </a:cubicBezTo>
                  <a:cubicBezTo>
                    <a:pt x="108113" y="120000"/>
                    <a:pt x="108113" y="120000"/>
                    <a:pt x="108679" y="120000"/>
                  </a:cubicBezTo>
                  <a:cubicBezTo>
                    <a:pt x="108679" y="120000"/>
                    <a:pt x="109245" y="120000"/>
                    <a:pt x="109245" y="120000"/>
                  </a:cubicBezTo>
                  <a:cubicBezTo>
                    <a:pt x="109811" y="119400"/>
                    <a:pt x="109811" y="118800"/>
                    <a:pt x="109811" y="118200"/>
                  </a:cubicBezTo>
                  <a:cubicBezTo>
                    <a:pt x="100754" y="98400"/>
                    <a:pt x="100754" y="98400"/>
                    <a:pt x="100754" y="98400"/>
                  </a:cubicBezTo>
                  <a:cubicBezTo>
                    <a:pt x="118301" y="98400"/>
                    <a:pt x="118301" y="98400"/>
                    <a:pt x="118301" y="98400"/>
                  </a:cubicBezTo>
                  <a:cubicBezTo>
                    <a:pt x="119433" y="98400"/>
                    <a:pt x="120000" y="97800"/>
                    <a:pt x="120000" y="97200"/>
                  </a:cubicBezTo>
                  <a:cubicBezTo>
                    <a:pt x="120000" y="1800"/>
                    <a:pt x="120000" y="1800"/>
                    <a:pt x="120000" y="1800"/>
                  </a:cubicBezTo>
                  <a:cubicBezTo>
                    <a:pt x="120000" y="600"/>
                    <a:pt x="119433" y="0"/>
                    <a:pt x="118301" y="0"/>
                  </a:cubicBezTo>
                  <a:close/>
                  <a:moveTo>
                    <a:pt x="117169" y="96000"/>
                  </a:moveTo>
                  <a:cubicBezTo>
                    <a:pt x="99056" y="96000"/>
                    <a:pt x="99056" y="96000"/>
                    <a:pt x="99056" y="96000"/>
                  </a:cubicBezTo>
                  <a:cubicBezTo>
                    <a:pt x="98490" y="96000"/>
                    <a:pt x="97924" y="96000"/>
                    <a:pt x="97924" y="96600"/>
                  </a:cubicBezTo>
                  <a:cubicBezTo>
                    <a:pt x="97358" y="96600"/>
                    <a:pt x="97358" y="97200"/>
                    <a:pt x="97358" y="97800"/>
                  </a:cubicBezTo>
                  <a:cubicBezTo>
                    <a:pt x="105283" y="114600"/>
                    <a:pt x="105283" y="114600"/>
                    <a:pt x="105283" y="114600"/>
                  </a:cubicBezTo>
                  <a:cubicBezTo>
                    <a:pt x="79245" y="96000"/>
                    <a:pt x="79245" y="96000"/>
                    <a:pt x="79245" y="96000"/>
                  </a:cubicBezTo>
                  <a:cubicBezTo>
                    <a:pt x="79245" y="96000"/>
                    <a:pt x="78679" y="96000"/>
                    <a:pt x="78679" y="96000"/>
                  </a:cubicBezTo>
                  <a:cubicBezTo>
                    <a:pt x="2830" y="96000"/>
                    <a:pt x="2830" y="96000"/>
                    <a:pt x="2830" y="96000"/>
                  </a:cubicBezTo>
                  <a:cubicBezTo>
                    <a:pt x="2830" y="3000"/>
                    <a:pt x="2830" y="3000"/>
                    <a:pt x="2830" y="3000"/>
                  </a:cubicBezTo>
                  <a:cubicBezTo>
                    <a:pt x="117169" y="3000"/>
                    <a:pt x="117169" y="3000"/>
                    <a:pt x="117169" y="3000"/>
                  </a:cubicBezTo>
                  <a:lnTo>
                    <a:pt x="117169" y="96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4"/>
            <p:cNvSpPr/>
            <p:nvPr/>
          </p:nvSpPr>
          <p:spPr>
            <a:xfrm>
              <a:off x="10421938" y="4832350"/>
              <a:ext cx="139800" cy="27000"/>
            </a:xfrm>
            <a:custGeom>
              <a:avLst/>
              <a:gdLst/>
              <a:ahLst/>
              <a:cxnLst/>
              <a:rect l="l" t="t" r="r" b="b"/>
              <a:pathLst>
                <a:path w="120000" h="120000" extrusionOk="0">
                  <a:moveTo>
                    <a:pt x="110769" y="0"/>
                  </a:moveTo>
                  <a:cubicBezTo>
                    <a:pt x="9230" y="0"/>
                    <a:pt x="9230" y="0"/>
                    <a:pt x="9230" y="0"/>
                  </a:cubicBezTo>
                  <a:cubicBezTo>
                    <a:pt x="4615" y="0"/>
                    <a:pt x="0" y="24000"/>
                    <a:pt x="0" y="48000"/>
                  </a:cubicBezTo>
                  <a:cubicBezTo>
                    <a:pt x="0" y="96000"/>
                    <a:pt x="4615" y="120000"/>
                    <a:pt x="9230" y="120000"/>
                  </a:cubicBezTo>
                  <a:cubicBezTo>
                    <a:pt x="110769" y="120000"/>
                    <a:pt x="110769" y="120000"/>
                    <a:pt x="110769" y="120000"/>
                  </a:cubicBezTo>
                  <a:cubicBezTo>
                    <a:pt x="115384" y="120000"/>
                    <a:pt x="120000" y="96000"/>
                    <a:pt x="120000" y="48000"/>
                  </a:cubicBezTo>
                  <a:cubicBezTo>
                    <a:pt x="120000" y="24000"/>
                    <a:pt x="115384" y="0"/>
                    <a:pt x="11076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4"/>
            <p:cNvSpPr/>
            <p:nvPr/>
          </p:nvSpPr>
          <p:spPr>
            <a:xfrm>
              <a:off x="10421938" y="4875213"/>
              <a:ext cx="139800" cy="20700"/>
            </a:xfrm>
            <a:custGeom>
              <a:avLst/>
              <a:gdLst/>
              <a:ahLst/>
              <a:cxnLst/>
              <a:rect l="l" t="t" r="r" b="b"/>
              <a:pathLst>
                <a:path w="120000" h="120000" extrusionOk="0">
                  <a:moveTo>
                    <a:pt x="110769" y="0"/>
                  </a:moveTo>
                  <a:cubicBezTo>
                    <a:pt x="9230" y="0"/>
                    <a:pt x="9230" y="0"/>
                    <a:pt x="9230" y="0"/>
                  </a:cubicBezTo>
                  <a:cubicBezTo>
                    <a:pt x="4615" y="0"/>
                    <a:pt x="0" y="30000"/>
                    <a:pt x="0" y="60000"/>
                  </a:cubicBezTo>
                  <a:cubicBezTo>
                    <a:pt x="0" y="90000"/>
                    <a:pt x="4615" y="120000"/>
                    <a:pt x="9230" y="120000"/>
                  </a:cubicBezTo>
                  <a:cubicBezTo>
                    <a:pt x="110769" y="120000"/>
                    <a:pt x="110769" y="120000"/>
                    <a:pt x="110769" y="120000"/>
                  </a:cubicBezTo>
                  <a:cubicBezTo>
                    <a:pt x="115384" y="120000"/>
                    <a:pt x="120000" y="90000"/>
                    <a:pt x="120000" y="60000"/>
                  </a:cubicBezTo>
                  <a:cubicBezTo>
                    <a:pt x="120000" y="30000"/>
                    <a:pt x="115384" y="0"/>
                    <a:pt x="11076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4"/>
            <p:cNvSpPr/>
            <p:nvPr/>
          </p:nvSpPr>
          <p:spPr>
            <a:xfrm>
              <a:off x="10442575" y="4913313"/>
              <a:ext cx="96900" cy="25500"/>
            </a:xfrm>
            <a:custGeom>
              <a:avLst/>
              <a:gdLst/>
              <a:ahLst/>
              <a:cxnLst/>
              <a:rect l="l" t="t" r="r" b="b"/>
              <a:pathLst>
                <a:path w="120000" h="120000" extrusionOk="0">
                  <a:moveTo>
                    <a:pt x="100000" y="0"/>
                  </a:moveTo>
                  <a:cubicBezTo>
                    <a:pt x="20000" y="0"/>
                    <a:pt x="20000" y="0"/>
                    <a:pt x="20000" y="0"/>
                  </a:cubicBezTo>
                  <a:cubicBezTo>
                    <a:pt x="6666" y="0"/>
                    <a:pt x="0" y="24000"/>
                    <a:pt x="0" y="48000"/>
                  </a:cubicBezTo>
                  <a:cubicBezTo>
                    <a:pt x="0" y="96000"/>
                    <a:pt x="6666" y="120000"/>
                    <a:pt x="20000" y="120000"/>
                  </a:cubicBezTo>
                  <a:cubicBezTo>
                    <a:pt x="100000" y="120000"/>
                    <a:pt x="100000" y="120000"/>
                    <a:pt x="100000" y="120000"/>
                  </a:cubicBezTo>
                  <a:cubicBezTo>
                    <a:pt x="113333" y="120000"/>
                    <a:pt x="120000" y="96000"/>
                    <a:pt x="120000" y="48000"/>
                  </a:cubicBezTo>
                  <a:cubicBezTo>
                    <a:pt x="120000" y="24000"/>
                    <a:pt x="113333" y="0"/>
                    <a:pt x="10000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4"/>
            <p:cNvSpPr/>
            <p:nvPr/>
          </p:nvSpPr>
          <p:spPr>
            <a:xfrm>
              <a:off x="10480675" y="4333875"/>
              <a:ext cx="22200" cy="90600"/>
            </a:xfrm>
            <a:custGeom>
              <a:avLst/>
              <a:gdLst/>
              <a:ahLst/>
              <a:cxnLst/>
              <a:rect l="l" t="t" r="r" b="b"/>
              <a:pathLst>
                <a:path w="120000" h="120000" extrusionOk="0">
                  <a:moveTo>
                    <a:pt x="60000" y="120000"/>
                  </a:moveTo>
                  <a:cubicBezTo>
                    <a:pt x="90000" y="120000"/>
                    <a:pt x="120000" y="112941"/>
                    <a:pt x="120000" y="105882"/>
                  </a:cubicBezTo>
                  <a:cubicBezTo>
                    <a:pt x="120000" y="14117"/>
                    <a:pt x="120000" y="14117"/>
                    <a:pt x="120000" y="14117"/>
                  </a:cubicBezTo>
                  <a:cubicBezTo>
                    <a:pt x="120000" y="7058"/>
                    <a:pt x="90000" y="0"/>
                    <a:pt x="60000" y="0"/>
                  </a:cubicBezTo>
                  <a:cubicBezTo>
                    <a:pt x="30000" y="0"/>
                    <a:pt x="0" y="7058"/>
                    <a:pt x="0" y="14117"/>
                  </a:cubicBezTo>
                  <a:cubicBezTo>
                    <a:pt x="0" y="105882"/>
                    <a:pt x="0" y="105882"/>
                    <a:pt x="0" y="105882"/>
                  </a:cubicBezTo>
                  <a:cubicBezTo>
                    <a:pt x="0" y="112941"/>
                    <a:pt x="30000" y="120000"/>
                    <a:pt x="60000"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4"/>
            <p:cNvSpPr/>
            <p:nvPr/>
          </p:nvSpPr>
          <p:spPr>
            <a:xfrm>
              <a:off x="10679113" y="4602163"/>
              <a:ext cx="74700" cy="20700"/>
            </a:xfrm>
            <a:custGeom>
              <a:avLst/>
              <a:gdLst/>
              <a:ahLst/>
              <a:cxnLst/>
              <a:rect l="l" t="t" r="r" b="b"/>
              <a:pathLst>
                <a:path w="120000" h="120000" extrusionOk="0">
                  <a:moveTo>
                    <a:pt x="0" y="60000"/>
                  </a:moveTo>
                  <a:cubicBezTo>
                    <a:pt x="0" y="90000"/>
                    <a:pt x="8571" y="120000"/>
                    <a:pt x="17142" y="120000"/>
                  </a:cubicBez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4"/>
            <p:cNvSpPr/>
            <p:nvPr/>
          </p:nvSpPr>
          <p:spPr>
            <a:xfrm>
              <a:off x="10229850" y="4602163"/>
              <a:ext cx="74700" cy="20700"/>
            </a:xfrm>
            <a:custGeom>
              <a:avLst/>
              <a:gdLst/>
              <a:ahLst/>
              <a:cxnLst/>
              <a:rect l="l" t="t" r="r" b="b"/>
              <a:pathLst>
                <a:path w="120000" h="120000" extrusionOk="0">
                  <a:moveTo>
                    <a:pt x="17142" y="120000"/>
                  </a:move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ubicBezTo>
                    <a:pt x="0" y="90000"/>
                    <a:pt x="8571" y="120000"/>
                    <a:pt x="17142"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4"/>
            <p:cNvSpPr/>
            <p:nvPr/>
          </p:nvSpPr>
          <p:spPr>
            <a:xfrm>
              <a:off x="10282238" y="4402138"/>
              <a:ext cx="81000" cy="81000"/>
            </a:xfrm>
            <a:custGeom>
              <a:avLst/>
              <a:gdLst/>
              <a:ahLst/>
              <a:cxnLst/>
              <a:rect l="l" t="t" r="r" b="b"/>
              <a:pathLst>
                <a:path w="120000" h="120000" extrusionOk="0">
                  <a:moveTo>
                    <a:pt x="88000" y="112000"/>
                  </a:moveTo>
                  <a:cubicBezTo>
                    <a:pt x="88000" y="120000"/>
                    <a:pt x="96000" y="120000"/>
                    <a:pt x="104000" y="120000"/>
                  </a:cubicBezTo>
                  <a:cubicBezTo>
                    <a:pt x="104000" y="120000"/>
                    <a:pt x="112000" y="120000"/>
                    <a:pt x="112000" y="112000"/>
                  </a:cubicBezTo>
                  <a:cubicBezTo>
                    <a:pt x="120000" y="112000"/>
                    <a:pt x="120000" y="96000"/>
                    <a:pt x="112000" y="88000"/>
                  </a:cubicBezTo>
                  <a:cubicBezTo>
                    <a:pt x="32000" y="8000"/>
                    <a:pt x="32000" y="8000"/>
                    <a:pt x="32000" y="8000"/>
                  </a:cubicBezTo>
                  <a:cubicBezTo>
                    <a:pt x="32000" y="0"/>
                    <a:pt x="16000" y="0"/>
                    <a:pt x="8000" y="8000"/>
                  </a:cubicBezTo>
                  <a:cubicBezTo>
                    <a:pt x="0" y="16000"/>
                    <a:pt x="0" y="32000"/>
                    <a:pt x="8000" y="40000"/>
                  </a:cubicBezTo>
                  <a:lnTo>
                    <a:pt x="88000" y="112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4"/>
            <p:cNvSpPr/>
            <p:nvPr/>
          </p:nvSpPr>
          <p:spPr>
            <a:xfrm>
              <a:off x="10620375" y="4402138"/>
              <a:ext cx="79500" cy="81000"/>
            </a:xfrm>
            <a:custGeom>
              <a:avLst/>
              <a:gdLst/>
              <a:ahLst/>
              <a:cxnLst/>
              <a:rect l="l" t="t" r="r" b="b"/>
              <a:pathLst>
                <a:path w="120000" h="120000" extrusionOk="0">
                  <a:moveTo>
                    <a:pt x="16000" y="120000"/>
                  </a:moveTo>
                  <a:cubicBezTo>
                    <a:pt x="24000" y="120000"/>
                    <a:pt x="32000" y="120000"/>
                    <a:pt x="32000" y="112000"/>
                  </a:cubicBezTo>
                  <a:cubicBezTo>
                    <a:pt x="112000" y="40000"/>
                    <a:pt x="112000" y="40000"/>
                    <a:pt x="112000" y="40000"/>
                  </a:cubicBezTo>
                  <a:cubicBezTo>
                    <a:pt x="120000" y="32000"/>
                    <a:pt x="120000" y="16000"/>
                    <a:pt x="112000" y="8000"/>
                  </a:cubicBezTo>
                  <a:cubicBezTo>
                    <a:pt x="104000" y="0"/>
                    <a:pt x="88000" y="0"/>
                    <a:pt x="88000" y="8000"/>
                  </a:cubicBezTo>
                  <a:cubicBezTo>
                    <a:pt x="8000" y="88000"/>
                    <a:pt x="8000" y="88000"/>
                    <a:pt x="8000" y="88000"/>
                  </a:cubicBezTo>
                  <a:cubicBezTo>
                    <a:pt x="0" y="96000"/>
                    <a:pt x="0" y="112000"/>
                    <a:pt x="8000" y="112000"/>
                  </a:cubicBezTo>
                  <a:cubicBezTo>
                    <a:pt x="8000" y="120000"/>
                    <a:pt x="16000" y="120000"/>
                    <a:pt x="16000"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4"/>
            <p:cNvSpPr/>
            <p:nvPr/>
          </p:nvSpPr>
          <p:spPr>
            <a:xfrm>
              <a:off x="10347325" y="4478338"/>
              <a:ext cx="288900" cy="331800"/>
            </a:xfrm>
            <a:custGeom>
              <a:avLst/>
              <a:gdLst/>
              <a:ahLst/>
              <a:cxnLst/>
              <a:rect l="l" t="t" r="r" b="b"/>
              <a:pathLst>
                <a:path w="120000" h="120000" extrusionOk="0">
                  <a:moveTo>
                    <a:pt x="17777" y="89032"/>
                  </a:moveTo>
                  <a:cubicBezTo>
                    <a:pt x="26666" y="96774"/>
                    <a:pt x="31111" y="106451"/>
                    <a:pt x="31111" y="116129"/>
                  </a:cubicBezTo>
                  <a:cubicBezTo>
                    <a:pt x="31111" y="118064"/>
                    <a:pt x="33333" y="120000"/>
                    <a:pt x="35555" y="120000"/>
                  </a:cubicBezTo>
                  <a:cubicBezTo>
                    <a:pt x="82222" y="120000"/>
                    <a:pt x="82222" y="120000"/>
                    <a:pt x="82222" y="120000"/>
                  </a:cubicBezTo>
                  <a:cubicBezTo>
                    <a:pt x="84444" y="120000"/>
                    <a:pt x="86666" y="118064"/>
                    <a:pt x="86666" y="116129"/>
                  </a:cubicBezTo>
                  <a:cubicBezTo>
                    <a:pt x="86666" y="114193"/>
                    <a:pt x="86666" y="114193"/>
                    <a:pt x="86666" y="114193"/>
                  </a:cubicBezTo>
                  <a:cubicBezTo>
                    <a:pt x="86666" y="106451"/>
                    <a:pt x="91111" y="96774"/>
                    <a:pt x="100000" y="90967"/>
                  </a:cubicBezTo>
                  <a:cubicBezTo>
                    <a:pt x="113333" y="81290"/>
                    <a:pt x="120000" y="67741"/>
                    <a:pt x="120000" y="52258"/>
                  </a:cubicBezTo>
                  <a:cubicBezTo>
                    <a:pt x="120000" y="38709"/>
                    <a:pt x="111111" y="25161"/>
                    <a:pt x="100000" y="15483"/>
                  </a:cubicBezTo>
                  <a:cubicBezTo>
                    <a:pt x="86666" y="3870"/>
                    <a:pt x="68888" y="0"/>
                    <a:pt x="53333" y="1935"/>
                  </a:cubicBezTo>
                  <a:cubicBezTo>
                    <a:pt x="26666" y="3870"/>
                    <a:pt x="4444" y="23225"/>
                    <a:pt x="0" y="46451"/>
                  </a:cubicBezTo>
                  <a:cubicBezTo>
                    <a:pt x="0" y="63870"/>
                    <a:pt x="4444" y="79354"/>
                    <a:pt x="17777" y="89032"/>
                  </a:cubicBezTo>
                  <a:close/>
                  <a:moveTo>
                    <a:pt x="11111" y="48387"/>
                  </a:moveTo>
                  <a:cubicBezTo>
                    <a:pt x="13333" y="29032"/>
                    <a:pt x="31111" y="13548"/>
                    <a:pt x="53333" y="11612"/>
                  </a:cubicBezTo>
                  <a:cubicBezTo>
                    <a:pt x="68888" y="9677"/>
                    <a:pt x="82222" y="13548"/>
                    <a:pt x="93333" y="21290"/>
                  </a:cubicBezTo>
                  <a:cubicBezTo>
                    <a:pt x="102222" y="29032"/>
                    <a:pt x="108888" y="40645"/>
                    <a:pt x="108888" y="52258"/>
                  </a:cubicBezTo>
                  <a:cubicBezTo>
                    <a:pt x="108888" y="65806"/>
                    <a:pt x="102222" y="75483"/>
                    <a:pt x="93333" y="85161"/>
                  </a:cubicBezTo>
                  <a:cubicBezTo>
                    <a:pt x="84444" y="90967"/>
                    <a:pt x="77777" y="102580"/>
                    <a:pt x="77777" y="112258"/>
                  </a:cubicBezTo>
                  <a:cubicBezTo>
                    <a:pt x="40000" y="112258"/>
                    <a:pt x="40000" y="112258"/>
                    <a:pt x="40000" y="112258"/>
                  </a:cubicBezTo>
                  <a:cubicBezTo>
                    <a:pt x="40000" y="100645"/>
                    <a:pt x="33333" y="90967"/>
                    <a:pt x="26666" y="83225"/>
                  </a:cubicBezTo>
                  <a:cubicBezTo>
                    <a:pt x="15555" y="73548"/>
                    <a:pt x="8888" y="61935"/>
                    <a:pt x="11111" y="4838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8" name="Google Shape;78;p4"/>
          <p:cNvGrpSpPr/>
          <p:nvPr/>
        </p:nvGrpSpPr>
        <p:grpSpPr>
          <a:xfrm>
            <a:off x="0" y="0"/>
            <a:ext cx="2266938" cy="1754200"/>
            <a:chOff x="9598025" y="882650"/>
            <a:chExt cx="2266938" cy="1754200"/>
          </a:xfrm>
        </p:grpSpPr>
        <p:sp>
          <p:nvSpPr>
            <p:cNvPr id="79" name="Google Shape;79;p4"/>
            <p:cNvSpPr/>
            <p:nvPr/>
          </p:nvSpPr>
          <p:spPr>
            <a:xfrm>
              <a:off x="10239375" y="1881188"/>
              <a:ext cx="139800" cy="90600"/>
            </a:xfrm>
            <a:custGeom>
              <a:avLst/>
              <a:gdLst/>
              <a:ahLst/>
              <a:cxnLst/>
              <a:rect l="l" t="t" r="r" b="b"/>
              <a:pathLst>
                <a:path w="120000" h="120000" extrusionOk="0">
                  <a:moveTo>
                    <a:pt x="106153" y="28235"/>
                  </a:moveTo>
                  <a:cubicBezTo>
                    <a:pt x="50769" y="28235"/>
                    <a:pt x="50769" y="28235"/>
                    <a:pt x="50769" y="28235"/>
                  </a:cubicBezTo>
                  <a:cubicBezTo>
                    <a:pt x="110769" y="91764"/>
                    <a:pt x="110769" y="91764"/>
                    <a:pt x="110769" y="91764"/>
                  </a:cubicBezTo>
                  <a:cubicBezTo>
                    <a:pt x="115384" y="91764"/>
                    <a:pt x="120000" y="105882"/>
                    <a:pt x="115384" y="112941"/>
                  </a:cubicBezTo>
                  <a:cubicBezTo>
                    <a:pt x="110769" y="120000"/>
                    <a:pt x="106153" y="120000"/>
                    <a:pt x="101538" y="120000"/>
                  </a:cubicBezTo>
                  <a:cubicBezTo>
                    <a:pt x="4615" y="28235"/>
                    <a:pt x="4615" y="28235"/>
                    <a:pt x="4615" y="28235"/>
                  </a:cubicBezTo>
                  <a:cubicBezTo>
                    <a:pt x="4615" y="28235"/>
                    <a:pt x="0" y="14117"/>
                    <a:pt x="0" y="7058"/>
                  </a:cubicBezTo>
                  <a:cubicBezTo>
                    <a:pt x="4615" y="0"/>
                    <a:pt x="9230" y="0"/>
                    <a:pt x="13846" y="0"/>
                  </a:cubicBezTo>
                  <a:cubicBezTo>
                    <a:pt x="106153" y="0"/>
                    <a:pt x="106153" y="0"/>
                    <a:pt x="106153" y="0"/>
                  </a:cubicBezTo>
                  <a:cubicBezTo>
                    <a:pt x="110769" y="0"/>
                    <a:pt x="115384" y="7058"/>
                    <a:pt x="115384" y="14117"/>
                  </a:cubicBezTo>
                  <a:cubicBezTo>
                    <a:pt x="115384" y="21176"/>
                    <a:pt x="110769" y="28235"/>
                    <a:pt x="106153" y="2823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4"/>
            <p:cNvSpPr/>
            <p:nvPr/>
          </p:nvSpPr>
          <p:spPr>
            <a:xfrm>
              <a:off x="9598025" y="882650"/>
              <a:ext cx="995400" cy="1546200"/>
            </a:xfrm>
            <a:custGeom>
              <a:avLst/>
              <a:gdLst/>
              <a:ahLst/>
              <a:cxnLst/>
              <a:rect l="l" t="t" r="r" b="b"/>
              <a:pathLst>
                <a:path w="120000" h="120000" extrusionOk="0">
                  <a:moveTo>
                    <a:pt x="119354" y="70000"/>
                  </a:moveTo>
                  <a:cubicBezTo>
                    <a:pt x="119354" y="69583"/>
                    <a:pt x="120000" y="69166"/>
                    <a:pt x="119354" y="69166"/>
                  </a:cubicBezTo>
                  <a:cubicBezTo>
                    <a:pt x="119354" y="68750"/>
                    <a:pt x="119354" y="68333"/>
                    <a:pt x="118709" y="68333"/>
                  </a:cubicBezTo>
                  <a:cubicBezTo>
                    <a:pt x="107096" y="65833"/>
                    <a:pt x="107096" y="65833"/>
                    <a:pt x="107096" y="65833"/>
                  </a:cubicBezTo>
                  <a:cubicBezTo>
                    <a:pt x="109677" y="60833"/>
                    <a:pt x="109677" y="60833"/>
                    <a:pt x="109677" y="60833"/>
                  </a:cubicBezTo>
                  <a:cubicBezTo>
                    <a:pt x="110322" y="60833"/>
                    <a:pt x="110322" y="60416"/>
                    <a:pt x="109677" y="60416"/>
                  </a:cubicBezTo>
                  <a:cubicBezTo>
                    <a:pt x="109677" y="60000"/>
                    <a:pt x="109032" y="60000"/>
                    <a:pt x="109032" y="59583"/>
                  </a:cubicBezTo>
                  <a:cubicBezTo>
                    <a:pt x="81290" y="55416"/>
                    <a:pt x="81290" y="55416"/>
                    <a:pt x="81290" y="55416"/>
                  </a:cubicBezTo>
                  <a:cubicBezTo>
                    <a:pt x="101935" y="48333"/>
                    <a:pt x="101935" y="48333"/>
                    <a:pt x="101935" y="48333"/>
                  </a:cubicBezTo>
                  <a:cubicBezTo>
                    <a:pt x="101935" y="48333"/>
                    <a:pt x="102580" y="47916"/>
                    <a:pt x="102580" y="47500"/>
                  </a:cubicBezTo>
                  <a:cubicBezTo>
                    <a:pt x="102580" y="47500"/>
                    <a:pt x="103225" y="43333"/>
                    <a:pt x="98064" y="39166"/>
                  </a:cubicBezTo>
                  <a:cubicBezTo>
                    <a:pt x="92903" y="35833"/>
                    <a:pt x="85161" y="33750"/>
                    <a:pt x="73548" y="33750"/>
                  </a:cubicBezTo>
                  <a:cubicBezTo>
                    <a:pt x="73548" y="25416"/>
                    <a:pt x="73548" y="25416"/>
                    <a:pt x="73548" y="25416"/>
                  </a:cubicBezTo>
                  <a:cubicBezTo>
                    <a:pt x="100000" y="0"/>
                    <a:pt x="100000" y="0"/>
                    <a:pt x="100000" y="0"/>
                  </a:cubicBezTo>
                  <a:cubicBezTo>
                    <a:pt x="96129" y="0"/>
                    <a:pt x="96129" y="0"/>
                    <a:pt x="96129" y="0"/>
                  </a:cubicBezTo>
                  <a:cubicBezTo>
                    <a:pt x="70967" y="24166"/>
                    <a:pt x="70967" y="24166"/>
                    <a:pt x="70967" y="24166"/>
                  </a:cubicBezTo>
                  <a:cubicBezTo>
                    <a:pt x="70322" y="24583"/>
                    <a:pt x="70322" y="24583"/>
                    <a:pt x="70322" y="25000"/>
                  </a:cubicBezTo>
                  <a:cubicBezTo>
                    <a:pt x="70322" y="34583"/>
                    <a:pt x="70322" y="34583"/>
                    <a:pt x="70322" y="34583"/>
                  </a:cubicBezTo>
                  <a:cubicBezTo>
                    <a:pt x="70322" y="35416"/>
                    <a:pt x="70967" y="35833"/>
                    <a:pt x="72258" y="35833"/>
                  </a:cubicBezTo>
                  <a:cubicBezTo>
                    <a:pt x="83225" y="35833"/>
                    <a:pt x="90967" y="37500"/>
                    <a:pt x="95483" y="40416"/>
                  </a:cubicBezTo>
                  <a:cubicBezTo>
                    <a:pt x="99354" y="42916"/>
                    <a:pt x="99354" y="45833"/>
                    <a:pt x="99354" y="47083"/>
                  </a:cubicBezTo>
                  <a:cubicBezTo>
                    <a:pt x="76129" y="54583"/>
                    <a:pt x="76129" y="54583"/>
                    <a:pt x="76129" y="54583"/>
                  </a:cubicBezTo>
                  <a:cubicBezTo>
                    <a:pt x="76129" y="55000"/>
                    <a:pt x="75483" y="55416"/>
                    <a:pt x="75483" y="55833"/>
                  </a:cubicBezTo>
                  <a:cubicBezTo>
                    <a:pt x="75483" y="56250"/>
                    <a:pt x="76129" y="56250"/>
                    <a:pt x="76774" y="56666"/>
                  </a:cubicBezTo>
                  <a:cubicBezTo>
                    <a:pt x="106451" y="61250"/>
                    <a:pt x="106451" y="61250"/>
                    <a:pt x="106451" y="61250"/>
                  </a:cubicBezTo>
                  <a:cubicBezTo>
                    <a:pt x="103870" y="66250"/>
                    <a:pt x="103870" y="66250"/>
                    <a:pt x="103870" y="66250"/>
                  </a:cubicBezTo>
                  <a:cubicBezTo>
                    <a:pt x="103870" y="66666"/>
                    <a:pt x="103870" y="66666"/>
                    <a:pt x="103870" y="67083"/>
                  </a:cubicBezTo>
                  <a:cubicBezTo>
                    <a:pt x="104516" y="67500"/>
                    <a:pt x="104516" y="67500"/>
                    <a:pt x="105161" y="67500"/>
                  </a:cubicBezTo>
                  <a:cubicBezTo>
                    <a:pt x="115483" y="70000"/>
                    <a:pt x="115483" y="70000"/>
                    <a:pt x="115483" y="70000"/>
                  </a:cubicBezTo>
                  <a:cubicBezTo>
                    <a:pt x="101935" y="81666"/>
                    <a:pt x="101935" y="81666"/>
                    <a:pt x="101935" y="81666"/>
                  </a:cubicBezTo>
                  <a:cubicBezTo>
                    <a:pt x="101935" y="82083"/>
                    <a:pt x="101935" y="82083"/>
                    <a:pt x="101935" y="82500"/>
                  </a:cubicBezTo>
                  <a:cubicBezTo>
                    <a:pt x="101935" y="96666"/>
                    <a:pt x="97419" y="102083"/>
                    <a:pt x="97419" y="102083"/>
                  </a:cubicBezTo>
                  <a:cubicBezTo>
                    <a:pt x="96774" y="102500"/>
                    <a:pt x="96774" y="102916"/>
                    <a:pt x="96774" y="102916"/>
                  </a:cubicBezTo>
                  <a:cubicBezTo>
                    <a:pt x="97419" y="103333"/>
                    <a:pt x="97419" y="103333"/>
                    <a:pt x="98064" y="103750"/>
                  </a:cubicBezTo>
                  <a:cubicBezTo>
                    <a:pt x="111612" y="105833"/>
                    <a:pt x="113548" y="112916"/>
                    <a:pt x="114193" y="116666"/>
                  </a:cubicBezTo>
                  <a:cubicBezTo>
                    <a:pt x="105806" y="112083"/>
                    <a:pt x="101935" y="112083"/>
                    <a:pt x="89677" y="111666"/>
                  </a:cubicBezTo>
                  <a:cubicBezTo>
                    <a:pt x="82580" y="111666"/>
                    <a:pt x="73548" y="111666"/>
                    <a:pt x="60000" y="110833"/>
                  </a:cubicBezTo>
                  <a:cubicBezTo>
                    <a:pt x="40000" y="109166"/>
                    <a:pt x="25806" y="104166"/>
                    <a:pt x="18709" y="95833"/>
                  </a:cubicBezTo>
                  <a:cubicBezTo>
                    <a:pt x="13548" y="89583"/>
                    <a:pt x="14193" y="83333"/>
                    <a:pt x="14193" y="83333"/>
                  </a:cubicBezTo>
                  <a:cubicBezTo>
                    <a:pt x="14193" y="83333"/>
                    <a:pt x="14193" y="83333"/>
                    <a:pt x="14193" y="83333"/>
                  </a:cubicBezTo>
                  <a:cubicBezTo>
                    <a:pt x="14193" y="83333"/>
                    <a:pt x="14193" y="78333"/>
                    <a:pt x="14193" y="69583"/>
                  </a:cubicBezTo>
                  <a:cubicBezTo>
                    <a:pt x="14193" y="53750"/>
                    <a:pt x="26451" y="49166"/>
                    <a:pt x="27096" y="49166"/>
                  </a:cubicBezTo>
                  <a:cubicBezTo>
                    <a:pt x="27096" y="49166"/>
                    <a:pt x="27741" y="48750"/>
                    <a:pt x="27741" y="48333"/>
                  </a:cubicBezTo>
                  <a:cubicBezTo>
                    <a:pt x="27741" y="32500"/>
                    <a:pt x="27741" y="32500"/>
                    <a:pt x="27741" y="32500"/>
                  </a:cubicBezTo>
                  <a:cubicBezTo>
                    <a:pt x="27741" y="32083"/>
                    <a:pt x="27741" y="32083"/>
                    <a:pt x="27096" y="31666"/>
                  </a:cubicBezTo>
                  <a:cubicBezTo>
                    <a:pt x="21935" y="28333"/>
                    <a:pt x="21935" y="28333"/>
                    <a:pt x="21935" y="28333"/>
                  </a:cubicBezTo>
                  <a:cubicBezTo>
                    <a:pt x="10322" y="20833"/>
                    <a:pt x="3225" y="10833"/>
                    <a:pt x="3225" y="0"/>
                  </a:cubicBezTo>
                  <a:cubicBezTo>
                    <a:pt x="0" y="0"/>
                    <a:pt x="0" y="0"/>
                    <a:pt x="0" y="0"/>
                  </a:cubicBezTo>
                  <a:cubicBezTo>
                    <a:pt x="645" y="11250"/>
                    <a:pt x="7096" y="21666"/>
                    <a:pt x="19354" y="29583"/>
                  </a:cubicBezTo>
                  <a:cubicBezTo>
                    <a:pt x="24516" y="32916"/>
                    <a:pt x="24516" y="32916"/>
                    <a:pt x="24516" y="32916"/>
                  </a:cubicBezTo>
                  <a:cubicBezTo>
                    <a:pt x="24516" y="47916"/>
                    <a:pt x="24516" y="47916"/>
                    <a:pt x="24516" y="47916"/>
                  </a:cubicBezTo>
                  <a:cubicBezTo>
                    <a:pt x="21290" y="49166"/>
                    <a:pt x="10967" y="54583"/>
                    <a:pt x="10967" y="69583"/>
                  </a:cubicBezTo>
                  <a:cubicBezTo>
                    <a:pt x="10967" y="77916"/>
                    <a:pt x="10967" y="82916"/>
                    <a:pt x="10967" y="83333"/>
                  </a:cubicBezTo>
                  <a:cubicBezTo>
                    <a:pt x="10967" y="84583"/>
                    <a:pt x="9677" y="109166"/>
                    <a:pt x="60000" y="112500"/>
                  </a:cubicBezTo>
                  <a:cubicBezTo>
                    <a:pt x="73548" y="113333"/>
                    <a:pt x="82580" y="113750"/>
                    <a:pt x="89677" y="113750"/>
                  </a:cubicBezTo>
                  <a:cubicBezTo>
                    <a:pt x="103225" y="114166"/>
                    <a:pt x="105161" y="114166"/>
                    <a:pt x="114193" y="119583"/>
                  </a:cubicBezTo>
                  <a:cubicBezTo>
                    <a:pt x="114838" y="119583"/>
                    <a:pt x="115483" y="120000"/>
                    <a:pt x="116129" y="119583"/>
                  </a:cubicBezTo>
                  <a:cubicBezTo>
                    <a:pt x="116774" y="119583"/>
                    <a:pt x="116774" y="119166"/>
                    <a:pt x="116774" y="118750"/>
                  </a:cubicBezTo>
                  <a:cubicBezTo>
                    <a:pt x="116774" y="118750"/>
                    <a:pt x="118709" y="105833"/>
                    <a:pt x="100645" y="102083"/>
                  </a:cubicBezTo>
                  <a:cubicBezTo>
                    <a:pt x="101935" y="99583"/>
                    <a:pt x="104516" y="93750"/>
                    <a:pt x="105161" y="82500"/>
                  </a:cubicBezTo>
                  <a:lnTo>
                    <a:pt x="119354" y="7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4"/>
            <p:cNvSpPr/>
            <p:nvPr/>
          </p:nvSpPr>
          <p:spPr>
            <a:xfrm>
              <a:off x="10672763" y="1581150"/>
              <a:ext cx="1192200" cy="1055700"/>
            </a:xfrm>
            <a:custGeom>
              <a:avLst/>
              <a:gdLst/>
              <a:ahLst/>
              <a:cxnLst/>
              <a:rect l="l" t="t" r="r" b="b"/>
              <a:pathLst>
                <a:path w="120000" h="120000" extrusionOk="0">
                  <a:moveTo>
                    <a:pt x="59730" y="120000"/>
                  </a:moveTo>
                  <a:cubicBezTo>
                    <a:pt x="26905" y="120000"/>
                    <a:pt x="0" y="95025"/>
                    <a:pt x="0" y="64568"/>
                  </a:cubicBezTo>
                  <a:cubicBezTo>
                    <a:pt x="0" y="49949"/>
                    <a:pt x="5919" y="35939"/>
                    <a:pt x="17219" y="25583"/>
                  </a:cubicBezTo>
                  <a:cubicBezTo>
                    <a:pt x="2152" y="2436"/>
                    <a:pt x="2152" y="2436"/>
                    <a:pt x="2152" y="2436"/>
                  </a:cubicBezTo>
                  <a:cubicBezTo>
                    <a:pt x="1614" y="1827"/>
                    <a:pt x="1614" y="1218"/>
                    <a:pt x="2152" y="609"/>
                  </a:cubicBezTo>
                  <a:cubicBezTo>
                    <a:pt x="2152" y="609"/>
                    <a:pt x="2690" y="0"/>
                    <a:pt x="2690" y="0"/>
                  </a:cubicBezTo>
                  <a:cubicBezTo>
                    <a:pt x="3228" y="0"/>
                    <a:pt x="3228" y="0"/>
                    <a:pt x="3228" y="0"/>
                  </a:cubicBezTo>
                  <a:cubicBezTo>
                    <a:pt x="39282" y="12182"/>
                    <a:pt x="39282" y="12182"/>
                    <a:pt x="39282" y="12182"/>
                  </a:cubicBezTo>
                  <a:cubicBezTo>
                    <a:pt x="45739" y="9746"/>
                    <a:pt x="52735" y="9137"/>
                    <a:pt x="59730" y="9137"/>
                  </a:cubicBezTo>
                  <a:cubicBezTo>
                    <a:pt x="93094" y="9137"/>
                    <a:pt x="119999" y="34111"/>
                    <a:pt x="119999" y="64568"/>
                  </a:cubicBezTo>
                  <a:cubicBezTo>
                    <a:pt x="119999" y="95025"/>
                    <a:pt x="93094" y="120000"/>
                    <a:pt x="59730" y="120000"/>
                  </a:cubicBezTo>
                  <a:close/>
                  <a:moveTo>
                    <a:pt x="59730" y="11573"/>
                  </a:moveTo>
                  <a:cubicBezTo>
                    <a:pt x="52735" y="11573"/>
                    <a:pt x="46278" y="12791"/>
                    <a:pt x="39820" y="15228"/>
                  </a:cubicBezTo>
                  <a:cubicBezTo>
                    <a:pt x="39282" y="15228"/>
                    <a:pt x="39282" y="15228"/>
                    <a:pt x="38744" y="15228"/>
                  </a:cubicBezTo>
                  <a:cubicBezTo>
                    <a:pt x="6457" y="4263"/>
                    <a:pt x="6457" y="4263"/>
                    <a:pt x="6457" y="4263"/>
                  </a:cubicBezTo>
                  <a:cubicBezTo>
                    <a:pt x="19910" y="24974"/>
                    <a:pt x="19910" y="24974"/>
                    <a:pt x="19910" y="24974"/>
                  </a:cubicBezTo>
                  <a:cubicBezTo>
                    <a:pt x="19910" y="25583"/>
                    <a:pt x="19910" y="26192"/>
                    <a:pt x="19372" y="26802"/>
                  </a:cubicBezTo>
                  <a:cubicBezTo>
                    <a:pt x="8609" y="37157"/>
                    <a:pt x="2152" y="50558"/>
                    <a:pt x="2152" y="64568"/>
                  </a:cubicBezTo>
                  <a:cubicBezTo>
                    <a:pt x="2152" y="93807"/>
                    <a:pt x="27982" y="117563"/>
                    <a:pt x="59730" y="117563"/>
                  </a:cubicBezTo>
                  <a:cubicBezTo>
                    <a:pt x="91479" y="117563"/>
                    <a:pt x="117309" y="93807"/>
                    <a:pt x="117309" y="64568"/>
                  </a:cubicBezTo>
                  <a:cubicBezTo>
                    <a:pt x="117309" y="35329"/>
                    <a:pt x="91479" y="11573"/>
                    <a:pt x="59730" y="1157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4"/>
            <p:cNvSpPr/>
            <p:nvPr/>
          </p:nvSpPr>
          <p:spPr>
            <a:xfrm>
              <a:off x="10914063" y="1881188"/>
              <a:ext cx="679500" cy="531900"/>
            </a:xfrm>
            <a:custGeom>
              <a:avLst/>
              <a:gdLst/>
              <a:ahLst/>
              <a:cxnLst/>
              <a:rect l="l" t="t" r="r" b="b"/>
              <a:pathLst>
                <a:path w="120000" h="120000" extrusionOk="0">
                  <a:moveTo>
                    <a:pt x="92598" y="86060"/>
                  </a:moveTo>
                  <a:cubicBezTo>
                    <a:pt x="90708" y="84848"/>
                    <a:pt x="87874" y="84848"/>
                    <a:pt x="85984" y="86060"/>
                  </a:cubicBezTo>
                  <a:cubicBezTo>
                    <a:pt x="79370" y="76363"/>
                    <a:pt x="79370" y="76363"/>
                    <a:pt x="79370" y="76363"/>
                  </a:cubicBezTo>
                  <a:cubicBezTo>
                    <a:pt x="80314" y="73939"/>
                    <a:pt x="82204" y="71515"/>
                    <a:pt x="83149" y="69090"/>
                  </a:cubicBezTo>
                  <a:cubicBezTo>
                    <a:pt x="85039" y="64242"/>
                    <a:pt x="85984" y="59393"/>
                    <a:pt x="85039" y="54545"/>
                  </a:cubicBezTo>
                  <a:cubicBezTo>
                    <a:pt x="104881" y="47272"/>
                    <a:pt x="104881" y="47272"/>
                    <a:pt x="104881" y="47272"/>
                  </a:cubicBezTo>
                  <a:cubicBezTo>
                    <a:pt x="105826" y="48484"/>
                    <a:pt x="106771" y="49696"/>
                    <a:pt x="107716" y="50909"/>
                  </a:cubicBezTo>
                  <a:cubicBezTo>
                    <a:pt x="111496" y="53333"/>
                    <a:pt x="116220" y="50909"/>
                    <a:pt x="118110" y="46060"/>
                  </a:cubicBezTo>
                  <a:cubicBezTo>
                    <a:pt x="120000" y="41212"/>
                    <a:pt x="119055" y="35151"/>
                    <a:pt x="115275" y="32727"/>
                  </a:cubicBezTo>
                  <a:cubicBezTo>
                    <a:pt x="111496" y="30303"/>
                    <a:pt x="106771" y="31515"/>
                    <a:pt x="104881" y="36363"/>
                  </a:cubicBezTo>
                  <a:cubicBezTo>
                    <a:pt x="103937" y="38787"/>
                    <a:pt x="103937" y="40000"/>
                    <a:pt x="103937" y="41212"/>
                  </a:cubicBezTo>
                  <a:cubicBezTo>
                    <a:pt x="84094" y="49696"/>
                    <a:pt x="84094" y="49696"/>
                    <a:pt x="84094" y="49696"/>
                  </a:cubicBezTo>
                  <a:cubicBezTo>
                    <a:pt x="82204" y="44848"/>
                    <a:pt x="79370" y="41212"/>
                    <a:pt x="76535" y="38787"/>
                  </a:cubicBezTo>
                  <a:cubicBezTo>
                    <a:pt x="70866" y="35151"/>
                    <a:pt x="64251" y="36363"/>
                    <a:pt x="58582" y="40000"/>
                  </a:cubicBezTo>
                  <a:cubicBezTo>
                    <a:pt x="44409" y="16969"/>
                    <a:pt x="44409" y="16969"/>
                    <a:pt x="44409" y="16969"/>
                  </a:cubicBezTo>
                  <a:cubicBezTo>
                    <a:pt x="45354" y="16969"/>
                    <a:pt x="45354" y="16969"/>
                    <a:pt x="45354" y="15757"/>
                  </a:cubicBezTo>
                  <a:cubicBezTo>
                    <a:pt x="47244" y="10909"/>
                    <a:pt x="46299" y="4848"/>
                    <a:pt x="42519" y="2424"/>
                  </a:cubicBezTo>
                  <a:cubicBezTo>
                    <a:pt x="37795" y="0"/>
                    <a:pt x="33070" y="1212"/>
                    <a:pt x="31181" y="6060"/>
                  </a:cubicBezTo>
                  <a:cubicBezTo>
                    <a:pt x="29291" y="10909"/>
                    <a:pt x="31181" y="18181"/>
                    <a:pt x="34960" y="20606"/>
                  </a:cubicBezTo>
                  <a:cubicBezTo>
                    <a:pt x="36850" y="21818"/>
                    <a:pt x="38740" y="21818"/>
                    <a:pt x="41574" y="20606"/>
                  </a:cubicBezTo>
                  <a:cubicBezTo>
                    <a:pt x="55748" y="43636"/>
                    <a:pt x="55748" y="43636"/>
                    <a:pt x="55748" y="43636"/>
                  </a:cubicBezTo>
                  <a:cubicBezTo>
                    <a:pt x="54803" y="44848"/>
                    <a:pt x="53858" y="46060"/>
                    <a:pt x="52913" y="48484"/>
                  </a:cubicBezTo>
                  <a:cubicBezTo>
                    <a:pt x="51023" y="53333"/>
                    <a:pt x="50078" y="58181"/>
                    <a:pt x="51023" y="63030"/>
                  </a:cubicBezTo>
                  <a:cubicBezTo>
                    <a:pt x="16062" y="76363"/>
                    <a:pt x="16062" y="76363"/>
                    <a:pt x="16062" y="76363"/>
                  </a:cubicBezTo>
                  <a:cubicBezTo>
                    <a:pt x="15118" y="75151"/>
                    <a:pt x="14173" y="73939"/>
                    <a:pt x="13228" y="72727"/>
                  </a:cubicBezTo>
                  <a:cubicBezTo>
                    <a:pt x="9448" y="70303"/>
                    <a:pt x="4724" y="72727"/>
                    <a:pt x="1889" y="77575"/>
                  </a:cubicBezTo>
                  <a:cubicBezTo>
                    <a:pt x="0" y="82424"/>
                    <a:pt x="1889" y="88484"/>
                    <a:pt x="5669" y="90909"/>
                  </a:cubicBezTo>
                  <a:cubicBezTo>
                    <a:pt x="9448" y="93333"/>
                    <a:pt x="14173" y="92121"/>
                    <a:pt x="16062" y="87272"/>
                  </a:cubicBezTo>
                  <a:cubicBezTo>
                    <a:pt x="17007" y="84848"/>
                    <a:pt x="17007" y="83636"/>
                    <a:pt x="17007" y="82424"/>
                  </a:cubicBezTo>
                  <a:cubicBezTo>
                    <a:pt x="51968" y="67878"/>
                    <a:pt x="51968" y="67878"/>
                    <a:pt x="51968" y="67878"/>
                  </a:cubicBezTo>
                  <a:cubicBezTo>
                    <a:pt x="53858" y="71515"/>
                    <a:pt x="55748" y="75151"/>
                    <a:pt x="57637" y="76363"/>
                  </a:cubicBezTo>
                  <a:cubicBezTo>
                    <a:pt x="49133" y="98181"/>
                    <a:pt x="49133" y="98181"/>
                    <a:pt x="49133" y="98181"/>
                  </a:cubicBezTo>
                  <a:cubicBezTo>
                    <a:pt x="46299" y="96969"/>
                    <a:pt x="42519" y="99393"/>
                    <a:pt x="40629" y="103030"/>
                  </a:cubicBezTo>
                  <a:cubicBezTo>
                    <a:pt x="38740" y="107878"/>
                    <a:pt x="39685" y="113939"/>
                    <a:pt x="44409" y="117575"/>
                  </a:cubicBezTo>
                  <a:cubicBezTo>
                    <a:pt x="48188" y="119999"/>
                    <a:pt x="52913" y="117575"/>
                    <a:pt x="54803" y="112727"/>
                  </a:cubicBezTo>
                  <a:cubicBezTo>
                    <a:pt x="56692" y="109090"/>
                    <a:pt x="55748" y="104242"/>
                    <a:pt x="52913" y="100606"/>
                  </a:cubicBezTo>
                  <a:cubicBezTo>
                    <a:pt x="62362" y="80000"/>
                    <a:pt x="62362" y="80000"/>
                    <a:pt x="62362" y="80000"/>
                  </a:cubicBezTo>
                  <a:cubicBezTo>
                    <a:pt x="66141" y="81212"/>
                    <a:pt x="70866" y="81212"/>
                    <a:pt x="75590" y="78787"/>
                  </a:cubicBezTo>
                  <a:cubicBezTo>
                    <a:pt x="82204" y="89696"/>
                    <a:pt x="82204" y="89696"/>
                    <a:pt x="82204" y="89696"/>
                  </a:cubicBezTo>
                  <a:cubicBezTo>
                    <a:pt x="82204" y="89696"/>
                    <a:pt x="82204" y="90909"/>
                    <a:pt x="82204" y="90909"/>
                  </a:cubicBezTo>
                  <a:cubicBezTo>
                    <a:pt x="80314" y="95757"/>
                    <a:pt x="82204" y="101818"/>
                    <a:pt x="85984" y="104242"/>
                  </a:cubicBezTo>
                  <a:cubicBezTo>
                    <a:pt x="89763" y="106666"/>
                    <a:pt x="94488" y="105454"/>
                    <a:pt x="96377" y="99393"/>
                  </a:cubicBezTo>
                  <a:cubicBezTo>
                    <a:pt x="98267" y="94545"/>
                    <a:pt x="96377" y="88484"/>
                    <a:pt x="92598" y="86060"/>
                  </a:cubicBezTo>
                  <a:close/>
                  <a:moveTo>
                    <a:pt x="36850" y="15757"/>
                  </a:moveTo>
                  <a:cubicBezTo>
                    <a:pt x="34960" y="14545"/>
                    <a:pt x="34015" y="10909"/>
                    <a:pt x="34960" y="9696"/>
                  </a:cubicBezTo>
                  <a:cubicBezTo>
                    <a:pt x="35905" y="7272"/>
                    <a:pt x="38740" y="6060"/>
                    <a:pt x="39685" y="7272"/>
                  </a:cubicBezTo>
                  <a:cubicBezTo>
                    <a:pt x="41574" y="8484"/>
                    <a:pt x="42519" y="10909"/>
                    <a:pt x="41574" y="13333"/>
                  </a:cubicBezTo>
                  <a:cubicBezTo>
                    <a:pt x="40629" y="15757"/>
                    <a:pt x="38740" y="15757"/>
                    <a:pt x="36850" y="15757"/>
                  </a:cubicBezTo>
                  <a:close/>
                  <a:moveTo>
                    <a:pt x="113385" y="37575"/>
                  </a:moveTo>
                  <a:cubicBezTo>
                    <a:pt x="114330" y="38787"/>
                    <a:pt x="115275" y="41212"/>
                    <a:pt x="114330" y="43636"/>
                  </a:cubicBezTo>
                  <a:cubicBezTo>
                    <a:pt x="113385" y="46060"/>
                    <a:pt x="111496" y="47272"/>
                    <a:pt x="109606" y="46060"/>
                  </a:cubicBezTo>
                  <a:cubicBezTo>
                    <a:pt x="107716" y="44848"/>
                    <a:pt x="107716" y="41212"/>
                    <a:pt x="108661" y="40000"/>
                  </a:cubicBezTo>
                  <a:cubicBezTo>
                    <a:pt x="109606" y="37575"/>
                    <a:pt x="111496" y="36363"/>
                    <a:pt x="113385" y="37575"/>
                  </a:cubicBezTo>
                  <a:close/>
                  <a:moveTo>
                    <a:pt x="7559" y="86060"/>
                  </a:moveTo>
                  <a:cubicBezTo>
                    <a:pt x="5669" y="84848"/>
                    <a:pt x="5669" y="82424"/>
                    <a:pt x="6614" y="80000"/>
                  </a:cubicBezTo>
                  <a:cubicBezTo>
                    <a:pt x="6614" y="77575"/>
                    <a:pt x="9448" y="76363"/>
                    <a:pt x="10393" y="77575"/>
                  </a:cubicBezTo>
                  <a:cubicBezTo>
                    <a:pt x="12283" y="78787"/>
                    <a:pt x="13228" y="82424"/>
                    <a:pt x="12283" y="83636"/>
                  </a:cubicBezTo>
                  <a:cubicBezTo>
                    <a:pt x="11338" y="86060"/>
                    <a:pt x="9448" y="87272"/>
                    <a:pt x="7559" y="86060"/>
                  </a:cubicBezTo>
                  <a:close/>
                  <a:moveTo>
                    <a:pt x="51023" y="110303"/>
                  </a:moveTo>
                  <a:cubicBezTo>
                    <a:pt x="50078" y="112727"/>
                    <a:pt x="48188" y="112727"/>
                    <a:pt x="46299" y="111515"/>
                  </a:cubicBezTo>
                  <a:cubicBezTo>
                    <a:pt x="44409" y="110303"/>
                    <a:pt x="43464" y="107878"/>
                    <a:pt x="44409" y="105454"/>
                  </a:cubicBezTo>
                  <a:cubicBezTo>
                    <a:pt x="45354" y="104242"/>
                    <a:pt x="47244" y="103030"/>
                    <a:pt x="49133" y="104242"/>
                  </a:cubicBezTo>
                  <a:cubicBezTo>
                    <a:pt x="51023" y="105454"/>
                    <a:pt x="51968" y="107878"/>
                    <a:pt x="51023" y="110303"/>
                  </a:cubicBezTo>
                  <a:close/>
                  <a:moveTo>
                    <a:pt x="62362" y="73939"/>
                  </a:moveTo>
                  <a:cubicBezTo>
                    <a:pt x="55748" y="69090"/>
                    <a:pt x="52913" y="59393"/>
                    <a:pt x="56692" y="50909"/>
                  </a:cubicBezTo>
                  <a:cubicBezTo>
                    <a:pt x="59527" y="42424"/>
                    <a:pt x="68031" y="40000"/>
                    <a:pt x="73700" y="43636"/>
                  </a:cubicBezTo>
                  <a:cubicBezTo>
                    <a:pt x="80314" y="48484"/>
                    <a:pt x="83149" y="58181"/>
                    <a:pt x="79370" y="66666"/>
                  </a:cubicBezTo>
                  <a:cubicBezTo>
                    <a:pt x="75590" y="75151"/>
                    <a:pt x="68031" y="77575"/>
                    <a:pt x="62362" y="73939"/>
                  </a:cubicBezTo>
                  <a:close/>
                  <a:moveTo>
                    <a:pt x="87874" y="99393"/>
                  </a:moveTo>
                  <a:cubicBezTo>
                    <a:pt x="85984" y="98181"/>
                    <a:pt x="85039" y="95757"/>
                    <a:pt x="85984" y="93333"/>
                  </a:cubicBezTo>
                  <a:cubicBezTo>
                    <a:pt x="86929" y="90909"/>
                    <a:pt x="88818" y="89696"/>
                    <a:pt x="90708" y="90909"/>
                  </a:cubicBezTo>
                  <a:cubicBezTo>
                    <a:pt x="92598" y="92121"/>
                    <a:pt x="93543" y="94545"/>
                    <a:pt x="92598" y="96969"/>
                  </a:cubicBezTo>
                  <a:cubicBezTo>
                    <a:pt x="91653" y="99393"/>
                    <a:pt x="89763" y="100606"/>
                    <a:pt x="87874" y="9939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83"/>
        <p:cNvGrpSpPr/>
        <p:nvPr/>
      </p:nvGrpSpPr>
      <p:grpSpPr>
        <a:xfrm>
          <a:off x="0" y="0"/>
          <a:ext cx="0" cy="0"/>
          <a:chOff x="0" y="0"/>
          <a:chExt cx="0" cy="0"/>
        </a:xfrm>
      </p:grpSpPr>
      <p:sp>
        <p:nvSpPr>
          <p:cNvPr id="84" name="Google Shape;84;p5"/>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86" name="Google Shape;86;p5"/>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88" name="Google Shape;88;p5"/>
          <p:cNvSpPr txBox="1">
            <a:spLocks noGrp="1"/>
          </p:cNvSpPr>
          <p:nvPr>
            <p:ph type="body" idx="1"/>
          </p:nvPr>
        </p:nvSpPr>
        <p:spPr>
          <a:xfrm>
            <a:off x="457200" y="1657350"/>
            <a:ext cx="5138700" cy="3180900"/>
          </a:xfrm>
          <a:prstGeom prst="rect">
            <a:avLst/>
          </a:prstGeom>
        </p:spPr>
        <p:txBody>
          <a:bodyPr spcFirstLastPara="1" wrap="square" lIns="91425" tIns="91425" rIns="91425" bIns="91425" anchor="t" anchorCtr="0"/>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89" name="Google Shape;89;p5"/>
          <p:cNvGrpSpPr/>
          <p:nvPr/>
        </p:nvGrpSpPr>
        <p:grpSpPr>
          <a:xfrm>
            <a:off x="6422240" y="-62"/>
            <a:ext cx="1652475" cy="2270250"/>
            <a:chOff x="0" y="855663"/>
            <a:chExt cx="1652475" cy="2270250"/>
          </a:xfrm>
        </p:grpSpPr>
        <p:sp>
          <p:nvSpPr>
            <p:cNvPr id="90" name="Google Shape;90;p5"/>
            <p:cNvSpPr/>
            <p:nvPr/>
          </p:nvSpPr>
          <p:spPr>
            <a:xfrm>
              <a:off x="277813" y="2616200"/>
              <a:ext cx="230100" cy="20700"/>
            </a:xfrm>
            <a:custGeom>
              <a:avLst/>
              <a:gdLst/>
              <a:ahLst/>
              <a:cxnLst/>
              <a:rect l="l" t="t" r="r" b="b"/>
              <a:pathLst>
                <a:path w="120000" h="120000" extrusionOk="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5"/>
            <p:cNvSpPr/>
            <p:nvPr/>
          </p:nvSpPr>
          <p:spPr>
            <a:xfrm>
              <a:off x="0" y="2208213"/>
              <a:ext cx="1257300" cy="917700"/>
            </a:xfrm>
            <a:custGeom>
              <a:avLst/>
              <a:gdLst/>
              <a:ahLst/>
              <a:cxnLst/>
              <a:rect l="l" t="t" r="r" b="b"/>
              <a:pathLst>
                <a:path w="120000" h="120000" extrusionOk="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5"/>
            <p:cNvSpPr/>
            <p:nvPr/>
          </p:nvSpPr>
          <p:spPr>
            <a:xfrm>
              <a:off x="133350" y="2701925"/>
              <a:ext cx="374700" cy="22200"/>
            </a:xfrm>
            <a:custGeom>
              <a:avLst/>
              <a:gdLst/>
              <a:ahLst/>
              <a:cxnLst/>
              <a:rect l="l" t="t" r="r" b="b"/>
              <a:pathLst>
                <a:path w="120000" h="120000" extrusionOk="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5"/>
            <p:cNvSpPr/>
            <p:nvPr/>
          </p:nvSpPr>
          <p:spPr>
            <a:xfrm>
              <a:off x="133350" y="295910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5"/>
            <p:cNvSpPr/>
            <p:nvPr/>
          </p:nvSpPr>
          <p:spPr>
            <a:xfrm>
              <a:off x="133350" y="278765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5"/>
            <p:cNvSpPr/>
            <p:nvPr/>
          </p:nvSpPr>
          <p:spPr>
            <a:xfrm>
              <a:off x="133350" y="2873375"/>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5"/>
            <p:cNvSpPr/>
            <p:nvPr/>
          </p:nvSpPr>
          <p:spPr>
            <a:xfrm>
              <a:off x="598488" y="2616200"/>
              <a:ext cx="444600" cy="376200"/>
            </a:xfrm>
            <a:custGeom>
              <a:avLst/>
              <a:gdLst/>
              <a:ahLst/>
              <a:cxnLst/>
              <a:rect l="l" t="t" r="r" b="b"/>
              <a:pathLst>
                <a:path w="120000" h="120000" extrusionOk="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5"/>
            <p:cNvSpPr/>
            <p:nvPr/>
          </p:nvSpPr>
          <p:spPr>
            <a:xfrm>
              <a:off x="1476375" y="2262188"/>
              <a:ext cx="176100" cy="723900"/>
            </a:xfrm>
            <a:custGeom>
              <a:avLst/>
              <a:gdLst/>
              <a:ahLst/>
              <a:cxnLst/>
              <a:rect l="l" t="t" r="r" b="b"/>
              <a:pathLst>
                <a:path w="120000" h="120000" extrusionOk="0">
                  <a:moveTo>
                    <a:pt x="112727" y="68444"/>
                  </a:moveTo>
                  <a:cubicBezTo>
                    <a:pt x="109090" y="68444"/>
                    <a:pt x="105454" y="69333"/>
                    <a:pt x="105454" y="70222"/>
                  </a:cubicBezTo>
                  <a:cubicBezTo>
                    <a:pt x="105454" y="104888"/>
                    <a:pt x="105454" y="104888"/>
                    <a:pt x="105454" y="104888"/>
                  </a:cubicBezTo>
                  <a:cubicBezTo>
                    <a:pt x="105454" y="107555"/>
                    <a:pt x="98181" y="110222"/>
                    <a:pt x="87272" y="111111"/>
                  </a:cubicBezTo>
                  <a:cubicBezTo>
                    <a:pt x="87272" y="83555"/>
                    <a:pt x="87272" y="83555"/>
                    <a:pt x="87272" y="83555"/>
                  </a:cubicBezTo>
                  <a:cubicBezTo>
                    <a:pt x="87272" y="83555"/>
                    <a:pt x="87272" y="83555"/>
                    <a:pt x="87272" y="83555"/>
                  </a:cubicBezTo>
                  <a:cubicBezTo>
                    <a:pt x="87272" y="24000"/>
                    <a:pt x="87272" y="24000"/>
                    <a:pt x="87272" y="24000"/>
                  </a:cubicBezTo>
                  <a:cubicBezTo>
                    <a:pt x="87272" y="24000"/>
                    <a:pt x="87272" y="24000"/>
                    <a:pt x="87272" y="23111"/>
                  </a:cubicBezTo>
                  <a:cubicBezTo>
                    <a:pt x="87272" y="23111"/>
                    <a:pt x="87272" y="23111"/>
                    <a:pt x="87272" y="23111"/>
                  </a:cubicBezTo>
                  <a:cubicBezTo>
                    <a:pt x="87272" y="23111"/>
                    <a:pt x="87272" y="23111"/>
                    <a:pt x="87272" y="23111"/>
                  </a:cubicBezTo>
                  <a:cubicBezTo>
                    <a:pt x="87272" y="23111"/>
                    <a:pt x="87272" y="23111"/>
                    <a:pt x="87272" y="23111"/>
                  </a:cubicBezTo>
                  <a:cubicBezTo>
                    <a:pt x="50909" y="1777"/>
                    <a:pt x="50909" y="1777"/>
                    <a:pt x="50909" y="1777"/>
                  </a:cubicBezTo>
                  <a:cubicBezTo>
                    <a:pt x="50909" y="888"/>
                    <a:pt x="47272" y="0"/>
                    <a:pt x="43636" y="0"/>
                  </a:cubicBezTo>
                  <a:cubicBezTo>
                    <a:pt x="40000" y="0"/>
                    <a:pt x="36363" y="888"/>
                    <a:pt x="36363" y="1777"/>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4000"/>
                    <a:pt x="0" y="24000"/>
                    <a:pt x="0" y="24000"/>
                  </a:cubicBezTo>
                  <a:cubicBezTo>
                    <a:pt x="0" y="83555"/>
                    <a:pt x="0" y="83555"/>
                    <a:pt x="0" y="83555"/>
                  </a:cubicBezTo>
                  <a:cubicBezTo>
                    <a:pt x="0" y="117333"/>
                    <a:pt x="0" y="117333"/>
                    <a:pt x="0" y="117333"/>
                  </a:cubicBezTo>
                  <a:cubicBezTo>
                    <a:pt x="0" y="118222"/>
                    <a:pt x="0" y="119111"/>
                    <a:pt x="3636" y="119111"/>
                  </a:cubicBezTo>
                  <a:cubicBezTo>
                    <a:pt x="3636" y="119111"/>
                    <a:pt x="7272" y="120000"/>
                    <a:pt x="7272" y="120000"/>
                  </a:cubicBezTo>
                  <a:cubicBezTo>
                    <a:pt x="76363" y="120000"/>
                    <a:pt x="76363" y="120000"/>
                    <a:pt x="76363" y="120000"/>
                  </a:cubicBezTo>
                  <a:cubicBezTo>
                    <a:pt x="83636" y="120000"/>
                    <a:pt x="87272" y="119111"/>
                    <a:pt x="87272" y="117333"/>
                  </a:cubicBezTo>
                  <a:cubicBezTo>
                    <a:pt x="87272" y="115555"/>
                    <a:pt x="87272" y="115555"/>
                    <a:pt x="87272" y="115555"/>
                  </a:cubicBezTo>
                  <a:cubicBezTo>
                    <a:pt x="105454" y="114666"/>
                    <a:pt x="120000" y="110222"/>
                    <a:pt x="120000" y="104888"/>
                  </a:cubicBezTo>
                  <a:cubicBezTo>
                    <a:pt x="120000" y="70222"/>
                    <a:pt x="120000" y="70222"/>
                    <a:pt x="120000" y="70222"/>
                  </a:cubicBezTo>
                  <a:cubicBezTo>
                    <a:pt x="120000" y="69333"/>
                    <a:pt x="116363" y="68444"/>
                    <a:pt x="112727" y="68444"/>
                  </a:cubicBezTo>
                  <a:close/>
                  <a:moveTo>
                    <a:pt x="69090" y="80888"/>
                  </a:moveTo>
                  <a:cubicBezTo>
                    <a:pt x="18181" y="80888"/>
                    <a:pt x="18181" y="80888"/>
                    <a:pt x="18181" y="80888"/>
                  </a:cubicBezTo>
                  <a:cubicBezTo>
                    <a:pt x="18181" y="25777"/>
                    <a:pt x="18181" y="25777"/>
                    <a:pt x="18181" y="25777"/>
                  </a:cubicBezTo>
                  <a:cubicBezTo>
                    <a:pt x="69090" y="25777"/>
                    <a:pt x="69090" y="25777"/>
                    <a:pt x="69090" y="25777"/>
                  </a:cubicBezTo>
                  <a:lnTo>
                    <a:pt x="69090" y="80888"/>
                  </a:lnTo>
                  <a:close/>
                  <a:moveTo>
                    <a:pt x="43636" y="8000"/>
                  </a:moveTo>
                  <a:cubicBezTo>
                    <a:pt x="65454" y="21333"/>
                    <a:pt x="65454" y="21333"/>
                    <a:pt x="65454" y="21333"/>
                  </a:cubicBezTo>
                  <a:cubicBezTo>
                    <a:pt x="21818" y="21333"/>
                    <a:pt x="21818" y="21333"/>
                    <a:pt x="21818" y="21333"/>
                  </a:cubicBezTo>
                  <a:lnTo>
                    <a:pt x="43636" y="8000"/>
                  </a:lnTo>
                  <a:close/>
                  <a:moveTo>
                    <a:pt x="18181" y="115555"/>
                  </a:moveTo>
                  <a:cubicBezTo>
                    <a:pt x="18181" y="85333"/>
                    <a:pt x="18181" y="85333"/>
                    <a:pt x="18181" y="85333"/>
                  </a:cubicBezTo>
                  <a:cubicBezTo>
                    <a:pt x="69090" y="85333"/>
                    <a:pt x="69090" y="85333"/>
                    <a:pt x="69090" y="85333"/>
                  </a:cubicBezTo>
                  <a:cubicBezTo>
                    <a:pt x="69090" y="115555"/>
                    <a:pt x="69090" y="115555"/>
                    <a:pt x="69090" y="115555"/>
                  </a:cubicBezTo>
                  <a:lnTo>
                    <a:pt x="18181" y="11555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5"/>
            <p:cNvSpPr/>
            <p:nvPr/>
          </p:nvSpPr>
          <p:spPr>
            <a:xfrm>
              <a:off x="207963" y="855663"/>
              <a:ext cx="711300" cy="1701900"/>
            </a:xfrm>
            <a:custGeom>
              <a:avLst/>
              <a:gdLst/>
              <a:ahLst/>
              <a:cxnLst/>
              <a:rect l="l" t="t" r="r" b="b"/>
              <a:pathLst>
                <a:path w="120000" h="120000" extrusionOk="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9" name="Google Shape;99;p5"/>
          <p:cNvGrpSpPr/>
          <p:nvPr/>
        </p:nvGrpSpPr>
        <p:grpSpPr>
          <a:xfrm>
            <a:off x="7106138" y="2674863"/>
            <a:ext cx="1551087" cy="2468625"/>
            <a:chOff x="715963" y="3538538"/>
            <a:chExt cx="1551087" cy="2468625"/>
          </a:xfrm>
        </p:grpSpPr>
        <p:sp>
          <p:nvSpPr>
            <p:cNvPr id="100" name="Google Shape;100;p5"/>
            <p:cNvSpPr/>
            <p:nvPr/>
          </p:nvSpPr>
          <p:spPr>
            <a:xfrm>
              <a:off x="785813" y="4429125"/>
              <a:ext cx="15900" cy="33300"/>
            </a:xfrm>
            <a:custGeom>
              <a:avLst/>
              <a:gdLst/>
              <a:ahLst/>
              <a:cxnLst/>
              <a:rect l="l" t="t" r="r" b="b"/>
              <a:pathLst>
                <a:path w="120000" h="120000" extrusionOk="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5"/>
            <p:cNvSpPr/>
            <p:nvPr/>
          </p:nvSpPr>
          <p:spPr>
            <a:xfrm>
              <a:off x="817563" y="4429125"/>
              <a:ext cx="15900" cy="33300"/>
            </a:xfrm>
            <a:custGeom>
              <a:avLst/>
              <a:gdLst/>
              <a:ahLst/>
              <a:cxnLst/>
              <a:rect l="l" t="t" r="r" b="b"/>
              <a:pathLst>
                <a:path w="120000" h="120000" extrusionOk="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5"/>
            <p:cNvSpPr/>
            <p:nvPr/>
          </p:nvSpPr>
          <p:spPr>
            <a:xfrm>
              <a:off x="715963" y="4392613"/>
              <a:ext cx="187200" cy="401700"/>
            </a:xfrm>
            <a:custGeom>
              <a:avLst/>
              <a:gdLst/>
              <a:ahLst/>
              <a:cxnLst/>
              <a:rect l="l" t="t" r="r" b="b"/>
              <a:pathLst>
                <a:path w="120000" h="120000" extrusionOk="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5"/>
            <p:cNvSpPr/>
            <p:nvPr/>
          </p:nvSpPr>
          <p:spPr>
            <a:xfrm>
              <a:off x="758825" y="4521200"/>
              <a:ext cx="101700" cy="27000"/>
            </a:xfrm>
            <a:custGeom>
              <a:avLst/>
              <a:gdLst/>
              <a:ahLst/>
              <a:cxnLst/>
              <a:rect l="l" t="t" r="r" b="b"/>
              <a:pathLst>
                <a:path w="120000" h="120000" extrusionOk="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5"/>
            <p:cNvSpPr/>
            <p:nvPr/>
          </p:nvSpPr>
          <p:spPr>
            <a:xfrm>
              <a:off x="1293813" y="4230688"/>
              <a:ext cx="523800" cy="371400"/>
            </a:xfrm>
            <a:custGeom>
              <a:avLst/>
              <a:gdLst/>
              <a:ahLst/>
              <a:cxnLst/>
              <a:rect l="l" t="t" r="r" b="b"/>
              <a:pathLst>
                <a:path w="120000" h="120000" extrusionOk="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5"/>
            <p:cNvSpPr/>
            <p:nvPr/>
          </p:nvSpPr>
          <p:spPr>
            <a:xfrm>
              <a:off x="1106488" y="3538538"/>
              <a:ext cx="936600" cy="1255800"/>
            </a:xfrm>
            <a:custGeom>
              <a:avLst/>
              <a:gdLst/>
              <a:ahLst/>
              <a:cxnLst/>
              <a:rect l="l" t="t" r="r" b="b"/>
              <a:pathLst>
                <a:path w="120000" h="120000" extrusionOk="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5"/>
            <p:cNvSpPr/>
            <p:nvPr/>
          </p:nvSpPr>
          <p:spPr>
            <a:xfrm>
              <a:off x="1293813" y="3748088"/>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5"/>
            <p:cNvSpPr/>
            <p:nvPr/>
          </p:nvSpPr>
          <p:spPr>
            <a:xfrm>
              <a:off x="1293813" y="3919538"/>
              <a:ext cx="250800" cy="27000"/>
            </a:xfrm>
            <a:custGeom>
              <a:avLst/>
              <a:gdLst/>
              <a:ahLst/>
              <a:cxnLst/>
              <a:rect l="l" t="t" r="r" b="b"/>
              <a:pathLst>
                <a:path w="120000" h="120000" extrusionOk="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5"/>
            <p:cNvSpPr/>
            <p:nvPr/>
          </p:nvSpPr>
          <p:spPr>
            <a:xfrm>
              <a:off x="1325563" y="4048125"/>
              <a:ext cx="480900" cy="301500"/>
            </a:xfrm>
            <a:custGeom>
              <a:avLst/>
              <a:gdLst/>
              <a:ahLst/>
              <a:cxnLst/>
              <a:rect l="l" t="t" r="r" b="b"/>
              <a:pathLst>
                <a:path w="120000" h="120000" extrusionOk="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5"/>
            <p:cNvSpPr/>
            <p:nvPr/>
          </p:nvSpPr>
          <p:spPr>
            <a:xfrm>
              <a:off x="1293813" y="3833813"/>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5"/>
            <p:cNvSpPr/>
            <p:nvPr/>
          </p:nvSpPr>
          <p:spPr>
            <a:xfrm>
              <a:off x="1555750" y="4462463"/>
              <a:ext cx="711300" cy="1544700"/>
            </a:xfrm>
            <a:custGeom>
              <a:avLst/>
              <a:gdLst/>
              <a:ahLst/>
              <a:cxnLst/>
              <a:rect l="l" t="t" r="r" b="b"/>
              <a:pathLst>
                <a:path w="120000" h="120000" extrusionOk="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11"/>
        <p:cNvGrpSpPr/>
        <p:nvPr/>
      </p:nvGrpSpPr>
      <p:grpSpPr>
        <a:xfrm>
          <a:off x="0" y="0"/>
          <a:ext cx="0" cy="0"/>
          <a:chOff x="0" y="0"/>
          <a:chExt cx="0" cy="0"/>
        </a:xfrm>
      </p:grpSpPr>
      <p:sp>
        <p:nvSpPr>
          <p:cNvPr id="112" name="Google Shape;112;p6"/>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15" name="Google Shape;115;p6"/>
          <p:cNvSpPr txBox="1">
            <a:spLocks noGrp="1"/>
          </p:cNvSpPr>
          <p:nvPr>
            <p:ph type="body" idx="1"/>
          </p:nvPr>
        </p:nvSpPr>
        <p:spPr>
          <a:xfrm>
            <a:off x="457200" y="1672300"/>
            <a:ext cx="2494200" cy="31551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16" name="Google Shape;116;p6"/>
          <p:cNvSpPr txBox="1">
            <a:spLocks noGrp="1"/>
          </p:cNvSpPr>
          <p:nvPr>
            <p:ph type="body" idx="2"/>
          </p:nvPr>
        </p:nvSpPr>
        <p:spPr>
          <a:xfrm>
            <a:off x="3101652" y="1672300"/>
            <a:ext cx="2494200" cy="31551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17" name="Google Shape;117;p6"/>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118" name="Google Shape;118;p6"/>
          <p:cNvGrpSpPr/>
          <p:nvPr/>
        </p:nvGrpSpPr>
        <p:grpSpPr>
          <a:xfrm>
            <a:off x="6489150" y="0"/>
            <a:ext cx="1882725" cy="2446200"/>
            <a:chOff x="3357563" y="850900"/>
            <a:chExt cx="1882725" cy="2446200"/>
          </a:xfrm>
        </p:grpSpPr>
        <p:sp>
          <p:nvSpPr>
            <p:cNvPr id="119" name="Google Shape;119;p6"/>
            <p:cNvSpPr/>
            <p:nvPr/>
          </p:nvSpPr>
          <p:spPr>
            <a:xfrm>
              <a:off x="3833813" y="2476500"/>
              <a:ext cx="27000" cy="27000"/>
            </a:xfrm>
            <a:custGeom>
              <a:avLst/>
              <a:gdLst/>
              <a:ahLst/>
              <a:cxnLst/>
              <a:rect l="l" t="t" r="r" b="b"/>
              <a:pathLst>
                <a:path w="120000" h="120000" extrusionOk="0">
                  <a:moveTo>
                    <a:pt x="98823" y="0"/>
                  </a:moveTo>
                  <a:lnTo>
                    <a:pt x="0" y="0"/>
                  </a:lnTo>
                  <a:lnTo>
                    <a:pt x="0" y="120000"/>
                  </a:lnTo>
                  <a:lnTo>
                    <a:pt x="120000" y="120000"/>
                  </a:lnTo>
                  <a:lnTo>
                    <a:pt x="9882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6"/>
            <p:cNvSpPr/>
            <p:nvPr/>
          </p:nvSpPr>
          <p:spPr>
            <a:xfrm>
              <a:off x="3736975" y="2476500"/>
              <a:ext cx="577800" cy="579300"/>
            </a:xfrm>
            <a:custGeom>
              <a:avLst/>
              <a:gdLst/>
              <a:ahLst/>
              <a:cxnLst/>
              <a:rect l="l" t="t" r="r" b="b"/>
              <a:pathLst>
                <a:path w="120000" h="120000" extrusionOk="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6"/>
            <p:cNvSpPr/>
            <p:nvPr/>
          </p:nvSpPr>
          <p:spPr>
            <a:xfrm>
              <a:off x="4829175" y="2943225"/>
              <a:ext cx="250800" cy="252300"/>
            </a:xfrm>
            <a:custGeom>
              <a:avLst/>
              <a:gdLst/>
              <a:ahLst/>
              <a:cxnLst/>
              <a:rect l="l" t="t" r="r" b="b"/>
              <a:pathLst>
                <a:path w="120000" h="120000" extrusionOk="0">
                  <a:moveTo>
                    <a:pt x="58723" y="120000"/>
                  </a:moveTo>
                  <a:cubicBezTo>
                    <a:pt x="25531" y="120000"/>
                    <a:pt x="0" y="91914"/>
                    <a:pt x="0" y="58723"/>
                  </a:cubicBezTo>
                  <a:cubicBezTo>
                    <a:pt x="0" y="28085"/>
                    <a:pt x="25531" y="0"/>
                    <a:pt x="58723" y="0"/>
                  </a:cubicBezTo>
                  <a:cubicBezTo>
                    <a:pt x="91914" y="0"/>
                    <a:pt x="120000" y="28085"/>
                    <a:pt x="120000" y="58723"/>
                  </a:cubicBezTo>
                  <a:cubicBezTo>
                    <a:pt x="120000" y="91914"/>
                    <a:pt x="91914" y="120000"/>
                    <a:pt x="58723" y="120000"/>
                  </a:cubicBezTo>
                  <a:close/>
                  <a:moveTo>
                    <a:pt x="58723" y="12765"/>
                  </a:moveTo>
                  <a:cubicBezTo>
                    <a:pt x="33191" y="12765"/>
                    <a:pt x="12765" y="33191"/>
                    <a:pt x="12765" y="58723"/>
                  </a:cubicBezTo>
                  <a:cubicBezTo>
                    <a:pt x="12765" y="86808"/>
                    <a:pt x="33191" y="107234"/>
                    <a:pt x="58723" y="107234"/>
                  </a:cubicBezTo>
                  <a:cubicBezTo>
                    <a:pt x="84255" y="107234"/>
                    <a:pt x="104680" y="86808"/>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6"/>
            <p:cNvSpPr/>
            <p:nvPr/>
          </p:nvSpPr>
          <p:spPr>
            <a:xfrm>
              <a:off x="4887913" y="2825750"/>
              <a:ext cx="250800" cy="252300"/>
            </a:xfrm>
            <a:custGeom>
              <a:avLst/>
              <a:gdLst/>
              <a:ahLst/>
              <a:cxnLst/>
              <a:rect l="l" t="t" r="r" b="b"/>
              <a:pathLst>
                <a:path w="120000" h="120000" extrusionOk="0">
                  <a:moveTo>
                    <a:pt x="102127" y="40851"/>
                  </a:moveTo>
                  <a:cubicBezTo>
                    <a:pt x="104680" y="45957"/>
                    <a:pt x="104680" y="53617"/>
                    <a:pt x="104680" y="58723"/>
                  </a:cubicBezTo>
                  <a:cubicBezTo>
                    <a:pt x="104680" y="84255"/>
                    <a:pt x="84255" y="107234"/>
                    <a:pt x="58723" y="107234"/>
                  </a:cubicBezTo>
                  <a:cubicBezTo>
                    <a:pt x="33191" y="107234"/>
                    <a:pt x="12765" y="84255"/>
                    <a:pt x="12765" y="58723"/>
                  </a:cubicBezTo>
                  <a:cubicBezTo>
                    <a:pt x="12765" y="33191"/>
                    <a:pt x="33191" y="12765"/>
                    <a:pt x="58723" y="12765"/>
                  </a:cubicBezTo>
                  <a:cubicBezTo>
                    <a:pt x="66382" y="12765"/>
                    <a:pt x="74042" y="15319"/>
                    <a:pt x="79148" y="17872"/>
                  </a:cubicBezTo>
                  <a:cubicBezTo>
                    <a:pt x="79148" y="15319"/>
                    <a:pt x="79148" y="10212"/>
                    <a:pt x="76595" y="7659"/>
                  </a:cubicBezTo>
                  <a:cubicBezTo>
                    <a:pt x="76595" y="5106"/>
                    <a:pt x="76595" y="5106"/>
                    <a:pt x="76595" y="2553"/>
                  </a:cubicBezTo>
                  <a:cubicBezTo>
                    <a:pt x="71489" y="0"/>
                    <a:pt x="66382" y="0"/>
                    <a:pt x="58723" y="0"/>
                  </a:cubicBezTo>
                  <a:cubicBezTo>
                    <a:pt x="25531" y="0"/>
                    <a:pt x="0" y="25531"/>
                    <a:pt x="0" y="58723"/>
                  </a:cubicBezTo>
                  <a:cubicBezTo>
                    <a:pt x="0" y="91914"/>
                    <a:pt x="25531" y="120000"/>
                    <a:pt x="58723" y="120000"/>
                  </a:cubicBezTo>
                  <a:cubicBezTo>
                    <a:pt x="91914" y="120000"/>
                    <a:pt x="120000" y="91914"/>
                    <a:pt x="120000" y="58723"/>
                  </a:cubicBezTo>
                  <a:cubicBezTo>
                    <a:pt x="120000" y="53617"/>
                    <a:pt x="117446" y="45957"/>
                    <a:pt x="114893" y="38297"/>
                  </a:cubicBezTo>
                  <a:cubicBezTo>
                    <a:pt x="109787" y="38297"/>
                    <a:pt x="107234" y="40851"/>
                    <a:pt x="102127" y="4085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6"/>
            <p:cNvSpPr/>
            <p:nvPr/>
          </p:nvSpPr>
          <p:spPr>
            <a:xfrm>
              <a:off x="4770438" y="2825750"/>
              <a:ext cx="250800" cy="252300"/>
            </a:xfrm>
            <a:custGeom>
              <a:avLst/>
              <a:gdLst/>
              <a:ahLst/>
              <a:cxnLst/>
              <a:rect l="l" t="t" r="r" b="b"/>
              <a:pathLst>
                <a:path w="120000" h="120000" extrusionOk="0">
                  <a:moveTo>
                    <a:pt x="58723" y="120000"/>
                  </a:moveTo>
                  <a:cubicBezTo>
                    <a:pt x="25531" y="120000"/>
                    <a:pt x="0" y="91914"/>
                    <a:pt x="0" y="58723"/>
                  </a:cubicBezTo>
                  <a:cubicBezTo>
                    <a:pt x="0" y="25531"/>
                    <a:pt x="25531" y="0"/>
                    <a:pt x="58723" y="0"/>
                  </a:cubicBezTo>
                  <a:cubicBezTo>
                    <a:pt x="91914" y="0"/>
                    <a:pt x="120000" y="25531"/>
                    <a:pt x="120000" y="58723"/>
                  </a:cubicBezTo>
                  <a:cubicBezTo>
                    <a:pt x="120000" y="91914"/>
                    <a:pt x="91914" y="120000"/>
                    <a:pt x="58723" y="120000"/>
                  </a:cubicBezTo>
                  <a:close/>
                  <a:moveTo>
                    <a:pt x="58723" y="12765"/>
                  </a:moveTo>
                  <a:cubicBezTo>
                    <a:pt x="33191" y="12765"/>
                    <a:pt x="12765" y="33191"/>
                    <a:pt x="12765" y="58723"/>
                  </a:cubicBezTo>
                  <a:cubicBezTo>
                    <a:pt x="12765" y="84255"/>
                    <a:pt x="33191" y="107234"/>
                    <a:pt x="58723" y="107234"/>
                  </a:cubicBezTo>
                  <a:cubicBezTo>
                    <a:pt x="84255" y="107234"/>
                    <a:pt x="104680" y="84255"/>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6"/>
            <p:cNvSpPr/>
            <p:nvPr/>
          </p:nvSpPr>
          <p:spPr>
            <a:xfrm>
              <a:off x="4448175" y="1768475"/>
              <a:ext cx="577800" cy="579300"/>
            </a:xfrm>
            <a:custGeom>
              <a:avLst/>
              <a:gdLst/>
              <a:ahLst/>
              <a:cxnLst/>
              <a:rect l="l" t="t" r="r" b="b"/>
              <a:pathLst>
                <a:path w="120000" h="120000" extrusionOk="0">
                  <a:moveTo>
                    <a:pt x="116666" y="120000"/>
                  </a:moveTo>
                  <a:cubicBezTo>
                    <a:pt x="2222" y="120000"/>
                    <a:pt x="2222" y="120000"/>
                    <a:pt x="2222" y="120000"/>
                  </a:cubicBezTo>
                  <a:cubicBezTo>
                    <a:pt x="1111" y="120000"/>
                    <a:pt x="0" y="118888"/>
                    <a:pt x="0" y="116666"/>
                  </a:cubicBezTo>
                  <a:cubicBezTo>
                    <a:pt x="0" y="2222"/>
                    <a:pt x="0" y="2222"/>
                    <a:pt x="0" y="2222"/>
                  </a:cubicBezTo>
                  <a:cubicBezTo>
                    <a:pt x="0" y="1111"/>
                    <a:pt x="1111" y="0"/>
                    <a:pt x="2222" y="0"/>
                  </a:cubicBezTo>
                  <a:cubicBezTo>
                    <a:pt x="82222" y="0"/>
                    <a:pt x="82222" y="0"/>
                    <a:pt x="82222" y="0"/>
                  </a:cubicBezTo>
                  <a:cubicBezTo>
                    <a:pt x="83333" y="0"/>
                    <a:pt x="83333" y="0"/>
                    <a:pt x="84444" y="1111"/>
                  </a:cubicBezTo>
                  <a:cubicBezTo>
                    <a:pt x="118888" y="35555"/>
                    <a:pt x="118888" y="35555"/>
                    <a:pt x="118888" y="35555"/>
                  </a:cubicBezTo>
                  <a:cubicBezTo>
                    <a:pt x="120000" y="35555"/>
                    <a:pt x="120000" y="36666"/>
                    <a:pt x="120000" y="37777"/>
                  </a:cubicBezTo>
                  <a:cubicBezTo>
                    <a:pt x="120000" y="116666"/>
                    <a:pt x="120000" y="116666"/>
                    <a:pt x="120000" y="116666"/>
                  </a:cubicBezTo>
                  <a:cubicBezTo>
                    <a:pt x="120000" y="118888"/>
                    <a:pt x="118888" y="120000"/>
                    <a:pt x="116666" y="120000"/>
                  </a:cubicBezTo>
                  <a:close/>
                  <a:moveTo>
                    <a:pt x="5555" y="114444"/>
                  </a:moveTo>
                  <a:cubicBezTo>
                    <a:pt x="114444" y="114444"/>
                    <a:pt x="114444" y="114444"/>
                    <a:pt x="114444" y="114444"/>
                  </a:cubicBezTo>
                  <a:cubicBezTo>
                    <a:pt x="114444" y="38888"/>
                    <a:pt x="114444" y="38888"/>
                    <a:pt x="114444" y="38888"/>
                  </a:cubicBezTo>
                  <a:cubicBezTo>
                    <a:pt x="81111" y="5555"/>
                    <a:pt x="81111" y="5555"/>
                    <a:pt x="81111" y="5555"/>
                  </a:cubicBezTo>
                  <a:cubicBezTo>
                    <a:pt x="5555" y="5555"/>
                    <a:pt x="5555" y="5555"/>
                    <a:pt x="5555" y="5555"/>
                  </a:cubicBezTo>
                  <a:lnTo>
                    <a:pt x="5555" y="11444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6"/>
            <p:cNvSpPr/>
            <p:nvPr/>
          </p:nvSpPr>
          <p:spPr>
            <a:xfrm>
              <a:off x="4829175" y="1779588"/>
              <a:ext cx="180900" cy="182700"/>
            </a:xfrm>
            <a:custGeom>
              <a:avLst/>
              <a:gdLst/>
              <a:ahLst/>
              <a:cxnLst/>
              <a:rect l="l" t="t" r="r" b="b"/>
              <a:pathLst>
                <a:path w="120000" h="120000" extrusionOk="0">
                  <a:moveTo>
                    <a:pt x="120000" y="120000"/>
                  </a:moveTo>
                  <a:cubicBezTo>
                    <a:pt x="10588" y="120000"/>
                    <a:pt x="10588" y="120000"/>
                    <a:pt x="10588" y="120000"/>
                  </a:cubicBezTo>
                  <a:cubicBezTo>
                    <a:pt x="3529" y="120000"/>
                    <a:pt x="0" y="116470"/>
                    <a:pt x="0" y="11294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6"/>
            <p:cNvSpPr/>
            <p:nvPr/>
          </p:nvSpPr>
          <p:spPr>
            <a:xfrm>
              <a:off x="4662488" y="2717800"/>
              <a:ext cx="577800" cy="579300"/>
            </a:xfrm>
            <a:custGeom>
              <a:avLst/>
              <a:gdLst/>
              <a:ahLst/>
              <a:cxnLst/>
              <a:rect l="l" t="t" r="r" b="b"/>
              <a:pathLst>
                <a:path w="120000" h="120000" extrusionOk="0">
                  <a:moveTo>
                    <a:pt x="117777" y="120000"/>
                  </a:moveTo>
                  <a:cubicBezTo>
                    <a:pt x="3333" y="120000"/>
                    <a:pt x="3333" y="120000"/>
                    <a:pt x="3333" y="120000"/>
                  </a:cubicBezTo>
                  <a:cubicBezTo>
                    <a:pt x="1111" y="120000"/>
                    <a:pt x="0" y="118888"/>
                    <a:pt x="0" y="117777"/>
                  </a:cubicBezTo>
                  <a:cubicBezTo>
                    <a:pt x="0" y="3333"/>
                    <a:pt x="0" y="3333"/>
                    <a:pt x="0" y="3333"/>
                  </a:cubicBezTo>
                  <a:cubicBezTo>
                    <a:pt x="0" y="2222"/>
                    <a:pt x="1111" y="0"/>
                    <a:pt x="3333" y="0"/>
                  </a:cubicBezTo>
                  <a:cubicBezTo>
                    <a:pt x="82222" y="0"/>
                    <a:pt x="82222" y="0"/>
                    <a:pt x="82222" y="0"/>
                  </a:cubicBezTo>
                  <a:cubicBezTo>
                    <a:pt x="83333" y="0"/>
                    <a:pt x="84444" y="1111"/>
                    <a:pt x="84444" y="1111"/>
                  </a:cubicBezTo>
                  <a:cubicBezTo>
                    <a:pt x="120000" y="35555"/>
                    <a:pt x="120000" y="35555"/>
                    <a:pt x="120000" y="35555"/>
                  </a:cubicBezTo>
                  <a:cubicBezTo>
                    <a:pt x="120000" y="36666"/>
                    <a:pt x="120000" y="37777"/>
                    <a:pt x="120000" y="37777"/>
                  </a:cubicBezTo>
                  <a:cubicBezTo>
                    <a:pt x="120000" y="117777"/>
                    <a:pt x="120000" y="117777"/>
                    <a:pt x="120000" y="117777"/>
                  </a:cubicBezTo>
                  <a:cubicBezTo>
                    <a:pt x="120000" y="118888"/>
                    <a:pt x="118888" y="120000"/>
                    <a:pt x="117777" y="120000"/>
                  </a:cubicBezTo>
                  <a:close/>
                  <a:moveTo>
                    <a:pt x="5555" y="114444"/>
                  </a:moveTo>
                  <a:cubicBezTo>
                    <a:pt x="114444" y="114444"/>
                    <a:pt x="114444" y="114444"/>
                    <a:pt x="114444" y="114444"/>
                  </a:cubicBezTo>
                  <a:cubicBezTo>
                    <a:pt x="114444" y="38888"/>
                    <a:pt x="114444" y="38888"/>
                    <a:pt x="114444" y="38888"/>
                  </a:cubicBezTo>
                  <a:cubicBezTo>
                    <a:pt x="81111" y="6666"/>
                    <a:pt x="81111" y="6666"/>
                    <a:pt x="81111" y="6666"/>
                  </a:cubicBezTo>
                  <a:cubicBezTo>
                    <a:pt x="5555" y="6666"/>
                    <a:pt x="5555" y="6666"/>
                    <a:pt x="5555" y="6666"/>
                  </a:cubicBezTo>
                  <a:lnTo>
                    <a:pt x="5555" y="11444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6"/>
            <p:cNvSpPr/>
            <p:nvPr/>
          </p:nvSpPr>
          <p:spPr>
            <a:xfrm>
              <a:off x="5048250" y="2733675"/>
              <a:ext cx="180900" cy="182700"/>
            </a:xfrm>
            <a:custGeom>
              <a:avLst/>
              <a:gdLst/>
              <a:ahLst/>
              <a:cxnLst/>
              <a:rect l="l" t="t" r="r" b="b"/>
              <a:pathLst>
                <a:path w="120000" h="120000" extrusionOk="0">
                  <a:moveTo>
                    <a:pt x="120000" y="120000"/>
                  </a:moveTo>
                  <a:cubicBezTo>
                    <a:pt x="7058" y="120000"/>
                    <a:pt x="7058" y="120000"/>
                    <a:pt x="7058" y="120000"/>
                  </a:cubicBezTo>
                  <a:cubicBezTo>
                    <a:pt x="3529" y="120000"/>
                    <a:pt x="0" y="116470"/>
                    <a:pt x="0" y="10941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6"/>
            <p:cNvSpPr/>
            <p:nvPr/>
          </p:nvSpPr>
          <p:spPr>
            <a:xfrm>
              <a:off x="4529138" y="2149475"/>
              <a:ext cx="379500" cy="81000"/>
            </a:xfrm>
            <a:custGeom>
              <a:avLst/>
              <a:gdLst/>
              <a:ahLst/>
              <a:cxnLst/>
              <a:rect l="l" t="t" r="r" b="b"/>
              <a:pathLst>
                <a:path w="120000" h="120000" extrusionOk="0">
                  <a:moveTo>
                    <a:pt x="81126" y="112000"/>
                  </a:moveTo>
                  <a:cubicBezTo>
                    <a:pt x="76056" y="112000"/>
                    <a:pt x="69295" y="104000"/>
                    <a:pt x="67605" y="88000"/>
                  </a:cubicBezTo>
                  <a:cubicBezTo>
                    <a:pt x="65915" y="80000"/>
                    <a:pt x="65915" y="72000"/>
                    <a:pt x="65915" y="64000"/>
                  </a:cubicBezTo>
                  <a:cubicBezTo>
                    <a:pt x="64225" y="64000"/>
                    <a:pt x="64225" y="56000"/>
                    <a:pt x="64225" y="56000"/>
                  </a:cubicBezTo>
                  <a:cubicBezTo>
                    <a:pt x="60845" y="48000"/>
                    <a:pt x="57464" y="56000"/>
                    <a:pt x="54084" y="64000"/>
                  </a:cubicBezTo>
                  <a:cubicBezTo>
                    <a:pt x="54084" y="64000"/>
                    <a:pt x="52394" y="72000"/>
                    <a:pt x="50704" y="72000"/>
                  </a:cubicBezTo>
                  <a:cubicBezTo>
                    <a:pt x="49014" y="88000"/>
                    <a:pt x="47323" y="96000"/>
                    <a:pt x="42253" y="104000"/>
                  </a:cubicBezTo>
                  <a:cubicBezTo>
                    <a:pt x="35492" y="120000"/>
                    <a:pt x="25352" y="104000"/>
                    <a:pt x="20281" y="80000"/>
                  </a:cubicBezTo>
                  <a:cubicBezTo>
                    <a:pt x="18591" y="72000"/>
                    <a:pt x="18591" y="72000"/>
                    <a:pt x="18591" y="64000"/>
                  </a:cubicBezTo>
                  <a:cubicBezTo>
                    <a:pt x="16901" y="56000"/>
                    <a:pt x="15211" y="48000"/>
                    <a:pt x="15211" y="48000"/>
                  </a:cubicBezTo>
                  <a:cubicBezTo>
                    <a:pt x="13521" y="48000"/>
                    <a:pt x="11830" y="56000"/>
                    <a:pt x="10140" y="56000"/>
                  </a:cubicBezTo>
                  <a:cubicBezTo>
                    <a:pt x="10140" y="64000"/>
                    <a:pt x="10140" y="72000"/>
                    <a:pt x="10140" y="80000"/>
                  </a:cubicBezTo>
                  <a:cubicBezTo>
                    <a:pt x="10140" y="80000"/>
                    <a:pt x="10140" y="88000"/>
                    <a:pt x="8450" y="96000"/>
                  </a:cubicBezTo>
                  <a:cubicBezTo>
                    <a:pt x="0" y="88000"/>
                    <a:pt x="0" y="88000"/>
                    <a:pt x="0" y="88000"/>
                  </a:cubicBezTo>
                  <a:cubicBezTo>
                    <a:pt x="1690" y="80000"/>
                    <a:pt x="1690" y="72000"/>
                    <a:pt x="1690" y="72000"/>
                  </a:cubicBezTo>
                  <a:cubicBezTo>
                    <a:pt x="1690" y="64000"/>
                    <a:pt x="1690" y="48000"/>
                    <a:pt x="3380" y="40000"/>
                  </a:cubicBezTo>
                  <a:cubicBezTo>
                    <a:pt x="5070" y="24000"/>
                    <a:pt x="10140" y="0"/>
                    <a:pt x="16901" y="8000"/>
                  </a:cubicBezTo>
                  <a:cubicBezTo>
                    <a:pt x="21971" y="8000"/>
                    <a:pt x="23661" y="32000"/>
                    <a:pt x="25352" y="40000"/>
                  </a:cubicBezTo>
                  <a:cubicBezTo>
                    <a:pt x="25352" y="48000"/>
                    <a:pt x="27042" y="48000"/>
                    <a:pt x="27042" y="56000"/>
                  </a:cubicBezTo>
                  <a:cubicBezTo>
                    <a:pt x="28732" y="64000"/>
                    <a:pt x="35492" y="72000"/>
                    <a:pt x="38873" y="64000"/>
                  </a:cubicBezTo>
                  <a:cubicBezTo>
                    <a:pt x="42253" y="64000"/>
                    <a:pt x="43943" y="56000"/>
                    <a:pt x="45633" y="48000"/>
                  </a:cubicBezTo>
                  <a:cubicBezTo>
                    <a:pt x="47323" y="40000"/>
                    <a:pt x="49014" y="32000"/>
                    <a:pt x="49014" y="32000"/>
                  </a:cubicBezTo>
                  <a:cubicBezTo>
                    <a:pt x="54084" y="8000"/>
                    <a:pt x="62535" y="0"/>
                    <a:pt x="67605" y="16000"/>
                  </a:cubicBezTo>
                  <a:cubicBezTo>
                    <a:pt x="70985" y="32000"/>
                    <a:pt x="72676" y="40000"/>
                    <a:pt x="72676" y="48000"/>
                  </a:cubicBezTo>
                  <a:cubicBezTo>
                    <a:pt x="72676" y="56000"/>
                    <a:pt x="74366" y="56000"/>
                    <a:pt x="74366" y="64000"/>
                  </a:cubicBezTo>
                  <a:cubicBezTo>
                    <a:pt x="76056" y="72000"/>
                    <a:pt x="82816" y="80000"/>
                    <a:pt x="86197" y="64000"/>
                  </a:cubicBezTo>
                  <a:cubicBezTo>
                    <a:pt x="86197" y="64000"/>
                    <a:pt x="87887" y="64000"/>
                    <a:pt x="87887" y="56000"/>
                  </a:cubicBezTo>
                  <a:cubicBezTo>
                    <a:pt x="91267" y="48000"/>
                    <a:pt x="92957" y="40000"/>
                    <a:pt x="96338" y="32000"/>
                  </a:cubicBezTo>
                  <a:cubicBezTo>
                    <a:pt x="101408" y="24000"/>
                    <a:pt x="104788" y="32000"/>
                    <a:pt x="109859" y="40000"/>
                  </a:cubicBezTo>
                  <a:cubicBezTo>
                    <a:pt x="111549" y="48000"/>
                    <a:pt x="114929" y="48000"/>
                    <a:pt x="116619" y="48000"/>
                  </a:cubicBezTo>
                  <a:cubicBezTo>
                    <a:pt x="120000" y="88000"/>
                    <a:pt x="120000" y="88000"/>
                    <a:pt x="120000" y="88000"/>
                  </a:cubicBezTo>
                  <a:cubicBezTo>
                    <a:pt x="114929" y="96000"/>
                    <a:pt x="109859" y="88000"/>
                    <a:pt x="106478" y="80000"/>
                  </a:cubicBezTo>
                  <a:cubicBezTo>
                    <a:pt x="103098" y="72000"/>
                    <a:pt x="101408" y="72000"/>
                    <a:pt x="99718" y="72000"/>
                  </a:cubicBezTo>
                  <a:cubicBezTo>
                    <a:pt x="98028" y="72000"/>
                    <a:pt x="96338" y="80000"/>
                    <a:pt x="94647" y="88000"/>
                  </a:cubicBezTo>
                  <a:cubicBezTo>
                    <a:pt x="92957" y="88000"/>
                    <a:pt x="91267" y="96000"/>
                    <a:pt x="89577" y="104000"/>
                  </a:cubicBezTo>
                  <a:cubicBezTo>
                    <a:pt x="87887" y="112000"/>
                    <a:pt x="84507" y="112000"/>
                    <a:pt x="81126" y="112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6"/>
            <p:cNvSpPr/>
            <p:nvPr/>
          </p:nvSpPr>
          <p:spPr>
            <a:xfrm>
              <a:off x="4529138" y="2063750"/>
              <a:ext cx="401700" cy="63600"/>
            </a:xfrm>
            <a:custGeom>
              <a:avLst/>
              <a:gdLst/>
              <a:ahLst/>
              <a:cxnLst/>
              <a:rect l="l" t="t" r="r" b="b"/>
              <a:pathLst>
                <a:path w="120000" h="120000" extrusionOk="0">
                  <a:moveTo>
                    <a:pt x="46400" y="120000"/>
                  </a:moveTo>
                  <a:cubicBezTo>
                    <a:pt x="41600" y="120000"/>
                    <a:pt x="36800" y="100000"/>
                    <a:pt x="32000" y="90000"/>
                  </a:cubicBezTo>
                  <a:cubicBezTo>
                    <a:pt x="28800" y="80000"/>
                    <a:pt x="27200" y="80000"/>
                    <a:pt x="24000" y="70000"/>
                  </a:cubicBezTo>
                  <a:cubicBezTo>
                    <a:pt x="17600" y="60000"/>
                    <a:pt x="9600" y="60000"/>
                    <a:pt x="4800" y="80000"/>
                  </a:cubicBezTo>
                  <a:cubicBezTo>
                    <a:pt x="0" y="40000"/>
                    <a:pt x="0" y="40000"/>
                    <a:pt x="0" y="40000"/>
                  </a:cubicBezTo>
                  <a:cubicBezTo>
                    <a:pt x="8000" y="10000"/>
                    <a:pt x="17600" y="10000"/>
                    <a:pt x="27200" y="20000"/>
                  </a:cubicBezTo>
                  <a:cubicBezTo>
                    <a:pt x="28800" y="30000"/>
                    <a:pt x="32000" y="40000"/>
                    <a:pt x="35200" y="40000"/>
                  </a:cubicBezTo>
                  <a:cubicBezTo>
                    <a:pt x="40000" y="60000"/>
                    <a:pt x="44800" y="70000"/>
                    <a:pt x="48000" y="70000"/>
                  </a:cubicBezTo>
                  <a:cubicBezTo>
                    <a:pt x="51200" y="60000"/>
                    <a:pt x="54400" y="50000"/>
                    <a:pt x="57600" y="40000"/>
                  </a:cubicBezTo>
                  <a:cubicBezTo>
                    <a:pt x="60800" y="30000"/>
                    <a:pt x="62400" y="20000"/>
                    <a:pt x="64000" y="20000"/>
                  </a:cubicBezTo>
                  <a:cubicBezTo>
                    <a:pt x="68800" y="0"/>
                    <a:pt x="75200" y="0"/>
                    <a:pt x="80000" y="10000"/>
                  </a:cubicBezTo>
                  <a:cubicBezTo>
                    <a:pt x="81600" y="20000"/>
                    <a:pt x="84800" y="30000"/>
                    <a:pt x="84800" y="40000"/>
                  </a:cubicBezTo>
                  <a:cubicBezTo>
                    <a:pt x="92800" y="40000"/>
                    <a:pt x="100800" y="40000"/>
                    <a:pt x="108800" y="40000"/>
                  </a:cubicBezTo>
                  <a:cubicBezTo>
                    <a:pt x="110400" y="40000"/>
                    <a:pt x="112000" y="30000"/>
                    <a:pt x="112000" y="30000"/>
                  </a:cubicBezTo>
                  <a:cubicBezTo>
                    <a:pt x="112000" y="30000"/>
                    <a:pt x="112000" y="40000"/>
                    <a:pt x="112000" y="40000"/>
                  </a:cubicBezTo>
                  <a:cubicBezTo>
                    <a:pt x="120000" y="40000"/>
                    <a:pt x="120000" y="40000"/>
                    <a:pt x="120000" y="40000"/>
                  </a:cubicBezTo>
                  <a:cubicBezTo>
                    <a:pt x="120000" y="70000"/>
                    <a:pt x="116800" y="90000"/>
                    <a:pt x="110400" y="90000"/>
                  </a:cubicBezTo>
                  <a:cubicBezTo>
                    <a:pt x="100800" y="100000"/>
                    <a:pt x="91200" y="100000"/>
                    <a:pt x="83200" y="90000"/>
                  </a:cubicBezTo>
                  <a:cubicBezTo>
                    <a:pt x="80000" y="90000"/>
                    <a:pt x="80000" y="80000"/>
                    <a:pt x="78400" y="70000"/>
                  </a:cubicBezTo>
                  <a:cubicBezTo>
                    <a:pt x="78400" y="70000"/>
                    <a:pt x="78400" y="70000"/>
                    <a:pt x="76800" y="60000"/>
                  </a:cubicBezTo>
                  <a:cubicBezTo>
                    <a:pt x="73600" y="60000"/>
                    <a:pt x="70400" y="60000"/>
                    <a:pt x="67200" y="60000"/>
                  </a:cubicBezTo>
                  <a:cubicBezTo>
                    <a:pt x="65600" y="70000"/>
                    <a:pt x="64000" y="80000"/>
                    <a:pt x="62400" y="80000"/>
                  </a:cubicBezTo>
                  <a:cubicBezTo>
                    <a:pt x="59200" y="100000"/>
                    <a:pt x="54400" y="110000"/>
                    <a:pt x="49600" y="120000"/>
                  </a:cubicBezTo>
                  <a:cubicBezTo>
                    <a:pt x="48000" y="120000"/>
                    <a:pt x="48000" y="120000"/>
                    <a:pt x="46400"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6"/>
            <p:cNvSpPr/>
            <p:nvPr/>
          </p:nvSpPr>
          <p:spPr>
            <a:xfrm>
              <a:off x="4540250" y="1982788"/>
              <a:ext cx="203100" cy="54000"/>
            </a:xfrm>
            <a:custGeom>
              <a:avLst/>
              <a:gdLst/>
              <a:ahLst/>
              <a:cxnLst/>
              <a:rect l="l" t="t" r="r" b="b"/>
              <a:pathLst>
                <a:path w="120000" h="120000" extrusionOk="0">
                  <a:moveTo>
                    <a:pt x="9473" y="120000"/>
                  </a:moveTo>
                  <a:cubicBezTo>
                    <a:pt x="6315" y="120000"/>
                    <a:pt x="3157" y="120000"/>
                    <a:pt x="0" y="120000"/>
                  </a:cubicBezTo>
                  <a:cubicBezTo>
                    <a:pt x="0" y="48000"/>
                    <a:pt x="0" y="48000"/>
                    <a:pt x="0" y="48000"/>
                  </a:cubicBezTo>
                  <a:cubicBezTo>
                    <a:pt x="9473" y="60000"/>
                    <a:pt x="18947" y="60000"/>
                    <a:pt x="25263" y="36000"/>
                  </a:cubicBezTo>
                  <a:cubicBezTo>
                    <a:pt x="25263" y="36000"/>
                    <a:pt x="28421" y="36000"/>
                    <a:pt x="28421" y="36000"/>
                  </a:cubicBezTo>
                  <a:cubicBezTo>
                    <a:pt x="28421" y="24000"/>
                    <a:pt x="31578" y="24000"/>
                    <a:pt x="34736" y="24000"/>
                  </a:cubicBezTo>
                  <a:cubicBezTo>
                    <a:pt x="41052" y="0"/>
                    <a:pt x="53684" y="0"/>
                    <a:pt x="63157" y="24000"/>
                  </a:cubicBezTo>
                  <a:cubicBezTo>
                    <a:pt x="66315" y="24000"/>
                    <a:pt x="69473" y="24000"/>
                    <a:pt x="72631" y="36000"/>
                  </a:cubicBezTo>
                  <a:cubicBezTo>
                    <a:pt x="75789" y="36000"/>
                    <a:pt x="82105" y="48000"/>
                    <a:pt x="85263" y="48000"/>
                  </a:cubicBezTo>
                  <a:cubicBezTo>
                    <a:pt x="94736" y="48000"/>
                    <a:pt x="101052" y="48000"/>
                    <a:pt x="113684" y="24000"/>
                  </a:cubicBezTo>
                  <a:cubicBezTo>
                    <a:pt x="120000" y="72000"/>
                    <a:pt x="120000" y="72000"/>
                    <a:pt x="120000" y="72000"/>
                  </a:cubicBezTo>
                  <a:cubicBezTo>
                    <a:pt x="113684" y="96000"/>
                    <a:pt x="97894" y="120000"/>
                    <a:pt x="85263" y="108000"/>
                  </a:cubicBezTo>
                  <a:cubicBezTo>
                    <a:pt x="75789" y="108000"/>
                    <a:pt x="69473" y="96000"/>
                    <a:pt x="63157" y="84000"/>
                  </a:cubicBezTo>
                  <a:cubicBezTo>
                    <a:pt x="63157" y="84000"/>
                    <a:pt x="60000" y="84000"/>
                    <a:pt x="60000" y="72000"/>
                  </a:cubicBezTo>
                  <a:cubicBezTo>
                    <a:pt x="53684" y="72000"/>
                    <a:pt x="47368" y="60000"/>
                    <a:pt x="41052" y="72000"/>
                  </a:cubicBezTo>
                  <a:cubicBezTo>
                    <a:pt x="41052" y="72000"/>
                    <a:pt x="41052" y="84000"/>
                    <a:pt x="37894" y="84000"/>
                  </a:cubicBezTo>
                  <a:cubicBezTo>
                    <a:pt x="37894" y="84000"/>
                    <a:pt x="34736" y="84000"/>
                    <a:pt x="34736" y="96000"/>
                  </a:cubicBezTo>
                  <a:cubicBezTo>
                    <a:pt x="28421" y="108000"/>
                    <a:pt x="18947" y="120000"/>
                    <a:pt x="9473"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6"/>
            <p:cNvSpPr/>
            <p:nvPr/>
          </p:nvSpPr>
          <p:spPr>
            <a:xfrm>
              <a:off x="3357563" y="850900"/>
              <a:ext cx="807900" cy="1830300"/>
            </a:xfrm>
            <a:custGeom>
              <a:avLst/>
              <a:gdLst/>
              <a:ahLst/>
              <a:cxnLst/>
              <a:rect l="l" t="t" r="r" b="b"/>
              <a:pathLst>
                <a:path w="120000" h="120000" extrusionOk="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2" name="Google Shape;132;p6"/>
          <p:cNvGrpSpPr/>
          <p:nvPr/>
        </p:nvGrpSpPr>
        <p:grpSpPr>
          <a:xfrm>
            <a:off x="6488950" y="3281388"/>
            <a:ext cx="2149388" cy="1862100"/>
            <a:chOff x="3305175" y="4144963"/>
            <a:chExt cx="2149388" cy="1862100"/>
          </a:xfrm>
        </p:grpSpPr>
        <p:sp>
          <p:nvSpPr>
            <p:cNvPr id="133" name="Google Shape;133;p6"/>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6"/>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6"/>
            <p:cNvSpPr/>
            <p:nvPr/>
          </p:nvSpPr>
          <p:spPr>
            <a:xfrm>
              <a:off x="3305175" y="4622800"/>
              <a:ext cx="1106400" cy="831900"/>
            </a:xfrm>
            <a:custGeom>
              <a:avLst/>
              <a:gdLst/>
              <a:ahLst/>
              <a:cxnLst/>
              <a:rect l="l" t="t" r="r" b="b"/>
              <a:pathLst>
                <a:path w="120000" h="120000" extrusionOk="0">
                  <a:moveTo>
                    <a:pt x="120000" y="14709"/>
                  </a:moveTo>
                  <a:cubicBezTo>
                    <a:pt x="120000" y="6193"/>
                    <a:pt x="115362" y="0"/>
                    <a:pt x="108985" y="0"/>
                  </a:cubicBezTo>
                  <a:cubicBezTo>
                    <a:pt x="11594" y="0"/>
                    <a:pt x="11594" y="0"/>
                    <a:pt x="11594" y="0"/>
                  </a:cubicBezTo>
                  <a:cubicBezTo>
                    <a:pt x="5217" y="0"/>
                    <a:pt x="0" y="6193"/>
                    <a:pt x="0" y="14709"/>
                  </a:cubicBezTo>
                  <a:cubicBezTo>
                    <a:pt x="0" y="100645"/>
                    <a:pt x="0" y="100645"/>
                    <a:pt x="0" y="100645"/>
                  </a:cubicBezTo>
                  <a:cubicBezTo>
                    <a:pt x="0" y="102193"/>
                    <a:pt x="579" y="102967"/>
                    <a:pt x="1739" y="102967"/>
                  </a:cubicBezTo>
                  <a:cubicBezTo>
                    <a:pt x="9855" y="102967"/>
                    <a:pt x="9855" y="102967"/>
                    <a:pt x="9855" y="102967"/>
                  </a:cubicBezTo>
                  <a:cubicBezTo>
                    <a:pt x="9855" y="117677"/>
                    <a:pt x="9855" y="117677"/>
                    <a:pt x="9855" y="117677"/>
                  </a:cubicBezTo>
                  <a:cubicBezTo>
                    <a:pt x="9855" y="119225"/>
                    <a:pt x="10434" y="120000"/>
                    <a:pt x="11594" y="120000"/>
                  </a:cubicBezTo>
                  <a:cubicBezTo>
                    <a:pt x="108985" y="120000"/>
                    <a:pt x="108985" y="120000"/>
                    <a:pt x="108985" y="120000"/>
                  </a:cubicBezTo>
                  <a:cubicBezTo>
                    <a:pt x="109565" y="120000"/>
                    <a:pt x="110144" y="119225"/>
                    <a:pt x="110144" y="117677"/>
                  </a:cubicBezTo>
                  <a:cubicBezTo>
                    <a:pt x="110144" y="29419"/>
                    <a:pt x="110144" y="29419"/>
                    <a:pt x="110144" y="29419"/>
                  </a:cubicBezTo>
                  <a:cubicBezTo>
                    <a:pt x="115942" y="28645"/>
                    <a:pt x="120000" y="22451"/>
                    <a:pt x="120000" y="14709"/>
                  </a:cubicBezTo>
                  <a:close/>
                  <a:moveTo>
                    <a:pt x="2898" y="99096"/>
                  </a:moveTo>
                  <a:cubicBezTo>
                    <a:pt x="2898" y="14709"/>
                    <a:pt x="2898" y="14709"/>
                    <a:pt x="2898" y="14709"/>
                  </a:cubicBezTo>
                  <a:cubicBezTo>
                    <a:pt x="2898" y="8516"/>
                    <a:pt x="6956" y="3870"/>
                    <a:pt x="11594" y="3870"/>
                  </a:cubicBezTo>
                  <a:cubicBezTo>
                    <a:pt x="16231" y="3870"/>
                    <a:pt x="19710" y="8516"/>
                    <a:pt x="19710" y="14709"/>
                  </a:cubicBezTo>
                  <a:cubicBezTo>
                    <a:pt x="19710" y="15483"/>
                    <a:pt x="19710" y="16258"/>
                    <a:pt x="19710" y="17032"/>
                  </a:cubicBezTo>
                  <a:cubicBezTo>
                    <a:pt x="11594" y="17032"/>
                    <a:pt x="11594" y="17032"/>
                    <a:pt x="11594" y="17032"/>
                  </a:cubicBezTo>
                  <a:cubicBezTo>
                    <a:pt x="10434" y="17032"/>
                    <a:pt x="9855" y="17806"/>
                    <a:pt x="9855" y="19354"/>
                  </a:cubicBezTo>
                  <a:cubicBezTo>
                    <a:pt x="9855" y="99096"/>
                    <a:pt x="9855" y="99096"/>
                    <a:pt x="9855" y="99096"/>
                  </a:cubicBezTo>
                  <a:lnTo>
                    <a:pt x="2898" y="99096"/>
                  </a:lnTo>
                  <a:close/>
                  <a:moveTo>
                    <a:pt x="12753" y="25548"/>
                  </a:moveTo>
                  <a:cubicBezTo>
                    <a:pt x="12753" y="20903"/>
                    <a:pt x="12753" y="20903"/>
                    <a:pt x="12753" y="20903"/>
                  </a:cubicBezTo>
                  <a:cubicBezTo>
                    <a:pt x="17971" y="20903"/>
                    <a:pt x="17971" y="20903"/>
                    <a:pt x="17971" y="20903"/>
                  </a:cubicBezTo>
                  <a:cubicBezTo>
                    <a:pt x="16811" y="23225"/>
                    <a:pt x="15072" y="25548"/>
                    <a:pt x="12753" y="25548"/>
                  </a:cubicBezTo>
                  <a:close/>
                  <a:moveTo>
                    <a:pt x="107246" y="116129"/>
                  </a:moveTo>
                  <a:cubicBezTo>
                    <a:pt x="12753" y="116129"/>
                    <a:pt x="12753" y="116129"/>
                    <a:pt x="12753" y="116129"/>
                  </a:cubicBezTo>
                  <a:cubicBezTo>
                    <a:pt x="12753" y="30193"/>
                    <a:pt x="12753" y="30193"/>
                    <a:pt x="12753" y="30193"/>
                  </a:cubicBezTo>
                  <a:cubicBezTo>
                    <a:pt x="107246" y="30193"/>
                    <a:pt x="107246" y="30193"/>
                    <a:pt x="107246" y="30193"/>
                  </a:cubicBezTo>
                  <a:lnTo>
                    <a:pt x="107246" y="116129"/>
                  </a:lnTo>
                  <a:close/>
                  <a:moveTo>
                    <a:pt x="108985" y="25548"/>
                  </a:moveTo>
                  <a:cubicBezTo>
                    <a:pt x="108985" y="26322"/>
                    <a:pt x="108985" y="26322"/>
                    <a:pt x="108985" y="26322"/>
                  </a:cubicBezTo>
                  <a:cubicBezTo>
                    <a:pt x="108985" y="26322"/>
                    <a:pt x="108985" y="26322"/>
                    <a:pt x="108985" y="26322"/>
                  </a:cubicBezTo>
                  <a:cubicBezTo>
                    <a:pt x="19130" y="26322"/>
                    <a:pt x="19130" y="26322"/>
                    <a:pt x="19130" y="26322"/>
                  </a:cubicBezTo>
                  <a:cubicBezTo>
                    <a:pt x="21449" y="23225"/>
                    <a:pt x="22608" y="19354"/>
                    <a:pt x="22608" y="14709"/>
                  </a:cubicBezTo>
                  <a:cubicBezTo>
                    <a:pt x="22608" y="10064"/>
                    <a:pt x="21449" y="6193"/>
                    <a:pt x="19130" y="3870"/>
                  </a:cubicBezTo>
                  <a:cubicBezTo>
                    <a:pt x="108985" y="3870"/>
                    <a:pt x="108985" y="3870"/>
                    <a:pt x="108985" y="3870"/>
                  </a:cubicBezTo>
                  <a:cubicBezTo>
                    <a:pt x="113623" y="3870"/>
                    <a:pt x="117101" y="8516"/>
                    <a:pt x="117101" y="14709"/>
                  </a:cubicBezTo>
                  <a:cubicBezTo>
                    <a:pt x="117101" y="20903"/>
                    <a:pt x="113623" y="25548"/>
                    <a:pt x="108985" y="25548"/>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6"/>
            <p:cNvSpPr/>
            <p:nvPr/>
          </p:nvSpPr>
          <p:spPr>
            <a:xfrm>
              <a:off x="3517900" y="4938713"/>
              <a:ext cx="381000" cy="381000"/>
            </a:xfrm>
            <a:custGeom>
              <a:avLst/>
              <a:gdLst/>
              <a:ahLst/>
              <a:cxnLst/>
              <a:rect l="l" t="t" r="r" b="b"/>
              <a:pathLst>
                <a:path w="120000" h="120000" extrusionOk="0">
                  <a:moveTo>
                    <a:pt x="59154" y="120000"/>
                  </a:moveTo>
                  <a:cubicBezTo>
                    <a:pt x="92957" y="120000"/>
                    <a:pt x="120000" y="92957"/>
                    <a:pt x="120000" y="60845"/>
                  </a:cubicBezTo>
                  <a:cubicBezTo>
                    <a:pt x="120000" y="27042"/>
                    <a:pt x="92957" y="0"/>
                    <a:pt x="59154" y="0"/>
                  </a:cubicBezTo>
                  <a:cubicBezTo>
                    <a:pt x="27042" y="0"/>
                    <a:pt x="0" y="27042"/>
                    <a:pt x="0" y="60845"/>
                  </a:cubicBezTo>
                  <a:cubicBezTo>
                    <a:pt x="0" y="92957"/>
                    <a:pt x="27042" y="120000"/>
                    <a:pt x="59154" y="120000"/>
                  </a:cubicBezTo>
                  <a:close/>
                  <a:moveTo>
                    <a:pt x="96338" y="23661"/>
                  </a:moveTo>
                  <a:cubicBezTo>
                    <a:pt x="94647" y="27042"/>
                    <a:pt x="92957" y="33802"/>
                    <a:pt x="87887" y="35492"/>
                  </a:cubicBezTo>
                  <a:cubicBezTo>
                    <a:pt x="81126" y="35492"/>
                    <a:pt x="74366" y="37183"/>
                    <a:pt x="70985" y="40563"/>
                  </a:cubicBezTo>
                  <a:cubicBezTo>
                    <a:pt x="70985" y="38873"/>
                    <a:pt x="70985" y="38873"/>
                    <a:pt x="70985" y="38873"/>
                  </a:cubicBezTo>
                  <a:cubicBezTo>
                    <a:pt x="72676" y="23661"/>
                    <a:pt x="69295" y="20281"/>
                    <a:pt x="69295" y="20281"/>
                  </a:cubicBezTo>
                  <a:cubicBezTo>
                    <a:pt x="65915" y="18591"/>
                    <a:pt x="64225" y="18591"/>
                    <a:pt x="62535" y="20281"/>
                  </a:cubicBezTo>
                  <a:cubicBezTo>
                    <a:pt x="60845" y="20281"/>
                    <a:pt x="60845" y="20281"/>
                    <a:pt x="59154" y="20281"/>
                  </a:cubicBezTo>
                  <a:cubicBezTo>
                    <a:pt x="59154" y="20281"/>
                    <a:pt x="59154" y="18591"/>
                    <a:pt x="59154" y="18591"/>
                  </a:cubicBezTo>
                  <a:cubicBezTo>
                    <a:pt x="59154" y="16901"/>
                    <a:pt x="67605" y="13521"/>
                    <a:pt x="76056" y="11830"/>
                  </a:cubicBezTo>
                  <a:cubicBezTo>
                    <a:pt x="82816" y="13521"/>
                    <a:pt x="89577" y="18591"/>
                    <a:pt x="96338" y="23661"/>
                  </a:cubicBezTo>
                  <a:close/>
                  <a:moveTo>
                    <a:pt x="72676" y="79436"/>
                  </a:moveTo>
                  <a:cubicBezTo>
                    <a:pt x="69295" y="82816"/>
                    <a:pt x="67605" y="82816"/>
                    <a:pt x="67605" y="82816"/>
                  </a:cubicBezTo>
                  <a:cubicBezTo>
                    <a:pt x="65915" y="82816"/>
                    <a:pt x="64225" y="84507"/>
                    <a:pt x="64225" y="86197"/>
                  </a:cubicBezTo>
                  <a:cubicBezTo>
                    <a:pt x="64225" y="89577"/>
                    <a:pt x="64225" y="94647"/>
                    <a:pt x="55774" y="94647"/>
                  </a:cubicBezTo>
                  <a:cubicBezTo>
                    <a:pt x="54084" y="92957"/>
                    <a:pt x="52394" y="87887"/>
                    <a:pt x="52394" y="87887"/>
                  </a:cubicBezTo>
                  <a:cubicBezTo>
                    <a:pt x="52394" y="86197"/>
                    <a:pt x="52394" y="86197"/>
                    <a:pt x="52394" y="84507"/>
                  </a:cubicBezTo>
                  <a:cubicBezTo>
                    <a:pt x="52394" y="84507"/>
                    <a:pt x="54084" y="81126"/>
                    <a:pt x="54084" y="79436"/>
                  </a:cubicBezTo>
                  <a:cubicBezTo>
                    <a:pt x="54084" y="76056"/>
                    <a:pt x="52394" y="72676"/>
                    <a:pt x="49014" y="70985"/>
                  </a:cubicBezTo>
                  <a:cubicBezTo>
                    <a:pt x="49014" y="67605"/>
                    <a:pt x="47323" y="64225"/>
                    <a:pt x="45633" y="62535"/>
                  </a:cubicBezTo>
                  <a:cubicBezTo>
                    <a:pt x="42253" y="60845"/>
                    <a:pt x="37183" y="60845"/>
                    <a:pt x="33802" y="60845"/>
                  </a:cubicBezTo>
                  <a:cubicBezTo>
                    <a:pt x="32112" y="60845"/>
                    <a:pt x="32112" y="60845"/>
                    <a:pt x="30422" y="60845"/>
                  </a:cubicBezTo>
                  <a:cubicBezTo>
                    <a:pt x="27042" y="60845"/>
                    <a:pt x="27042" y="55774"/>
                    <a:pt x="27042" y="55774"/>
                  </a:cubicBezTo>
                  <a:cubicBezTo>
                    <a:pt x="27042" y="55774"/>
                    <a:pt x="27042" y="42253"/>
                    <a:pt x="35492" y="40563"/>
                  </a:cubicBezTo>
                  <a:cubicBezTo>
                    <a:pt x="40563" y="38873"/>
                    <a:pt x="42253" y="38873"/>
                    <a:pt x="43943" y="40563"/>
                  </a:cubicBezTo>
                  <a:cubicBezTo>
                    <a:pt x="43943" y="40563"/>
                    <a:pt x="43943" y="40563"/>
                    <a:pt x="43943" y="42253"/>
                  </a:cubicBezTo>
                  <a:cubicBezTo>
                    <a:pt x="49014" y="47323"/>
                    <a:pt x="57464" y="45633"/>
                    <a:pt x="62535" y="43943"/>
                  </a:cubicBezTo>
                  <a:cubicBezTo>
                    <a:pt x="64225" y="43943"/>
                    <a:pt x="65915" y="42253"/>
                    <a:pt x="67605" y="42253"/>
                  </a:cubicBezTo>
                  <a:cubicBezTo>
                    <a:pt x="67605" y="42253"/>
                    <a:pt x="67605" y="42253"/>
                    <a:pt x="67605" y="42253"/>
                  </a:cubicBezTo>
                  <a:cubicBezTo>
                    <a:pt x="67605" y="43943"/>
                    <a:pt x="65915" y="45633"/>
                    <a:pt x="67605" y="47323"/>
                  </a:cubicBezTo>
                  <a:cubicBezTo>
                    <a:pt x="67605" y="49014"/>
                    <a:pt x="69295" y="49014"/>
                    <a:pt x="69295" y="49014"/>
                  </a:cubicBezTo>
                  <a:cubicBezTo>
                    <a:pt x="70985" y="50704"/>
                    <a:pt x="70985" y="54084"/>
                    <a:pt x="72676" y="55774"/>
                  </a:cubicBezTo>
                  <a:cubicBezTo>
                    <a:pt x="72676" y="57464"/>
                    <a:pt x="72676" y="57464"/>
                    <a:pt x="72676" y="59154"/>
                  </a:cubicBezTo>
                  <a:cubicBezTo>
                    <a:pt x="76056" y="60845"/>
                    <a:pt x="77746" y="60845"/>
                    <a:pt x="79436" y="60845"/>
                  </a:cubicBezTo>
                  <a:cubicBezTo>
                    <a:pt x="79436" y="62535"/>
                    <a:pt x="77746" y="64225"/>
                    <a:pt x="74366" y="67605"/>
                  </a:cubicBezTo>
                  <a:cubicBezTo>
                    <a:pt x="70985" y="70985"/>
                    <a:pt x="69295" y="72676"/>
                    <a:pt x="69295" y="74366"/>
                  </a:cubicBezTo>
                  <a:cubicBezTo>
                    <a:pt x="69295" y="77746"/>
                    <a:pt x="70985" y="79436"/>
                    <a:pt x="72676" y="79436"/>
                  </a:cubicBezTo>
                  <a:close/>
                  <a:moveTo>
                    <a:pt x="57464" y="8450"/>
                  </a:moveTo>
                  <a:cubicBezTo>
                    <a:pt x="52394" y="11830"/>
                    <a:pt x="49014" y="15211"/>
                    <a:pt x="50704" y="18591"/>
                  </a:cubicBezTo>
                  <a:cubicBezTo>
                    <a:pt x="50704" y="23661"/>
                    <a:pt x="52394" y="27042"/>
                    <a:pt x="55774" y="28732"/>
                  </a:cubicBezTo>
                  <a:cubicBezTo>
                    <a:pt x="57464" y="28732"/>
                    <a:pt x="60845" y="28732"/>
                    <a:pt x="62535" y="28732"/>
                  </a:cubicBezTo>
                  <a:cubicBezTo>
                    <a:pt x="62535" y="30422"/>
                    <a:pt x="62535" y="32112"/>
                    <a:pt x="62535" y="33802"/>
                  </a:cubicBezTo>
                  <a:cubicBezTo>
                    <a:pt x="62535" y="33802"/>
                    <a:pt x="60845" y="35492"/>
                    <a:pt x="60845" y="35492"/>
                  </a:cubicBezTo>
                  <a:cubicBezTo>
                    <a:pt x="57464" y="35492"/>
                    <a:pt x="52394" y="37183"/>
                    <a:pt x="50704" y="35492"/>
                  </a:cubicBezTo>
                  <a:cubicBezTo>
                    <a:pt x="50704" y="35492"/>
                    <a:pt x="50704" y="33802"/>
                    <a:pt x="49014" y="33802"/>
                  </a:cubicBezTo>
                  <a:cubicBezTo>
                    <a:pt x="45633" y="30422"/>
                    <a:pt x="40563" y="30422"/>
                    <a:pt x="33802" y="32112"/>
                  </a:cubicBezTo>
                  <a:cubicBezTo>
                    <a:pt x="18591" y="35492"/>
                    <a:pt x="18591" y="54084"/>
                    <a:pt x="18591" y="55774"/>
                  </a:cubicBezTo>
                  <a:cubicBezTo>
                    <a:pt x="18591" y="62535"/>
                    <a:pt x="21971" y="69295"/>
                    <a:pt x="30422" y="69295"/>
                  </a:cubicBezTo>
                  <a:cubicBezTo>
                    <a:pt x="32112" y="69295"/>
                    <a:pt x="32112" y="69295"/>
                    <a:pt x="33802" y="69295"/>
                  </a:cubicBezTo>
                  <a:cubicBezTo>
                    <a:pt x="35492" y="69295"/>
                    <a:pt x="38873" y="69295"/>
                    <a:pt x="40563" y="69295"/>
                  </a:cubicBezTo>
                  <a:cubicBezTo>
                    <a:pt x="40563" y="69295"/>
                    <a:pt x="40563" y="69295"/>
                    <a:pt x="40563" y="72676"/>
                  </a:cubicBezTo>
                  <a:cubicBezTo>
                    <a:pt x="40563" y="74366"/>
                    <a:pt x="40563" y="74366"/>
                    <a:pt x="42253" y="76056"/>
                  </a:cubicBezTo>
                  <a:cubicBezTo>
                    <a:pt x="43943" y="77746"/>
                    <a:pt x="45633" y="79436"/>
                    <a:pt x="45633" y="79436"/>
                  </a:cubicBezTo>
                  <a:cubicBezTo>
                    <a:pt x="45633" y="81126"/>
                    <a:pt x="45633" y="81126"/>
                    <a:pt x="43943" y="81126"/>
                  </a:cubicBezTo>
                  <a:cubicBezTo>
                    <a:pt x="43943" y="82816"/>
                    <a:pt x="42253" y="84507"/>
                    <a:pt x="42253" y="86197"/>
                  </a:cubicBezTo>
                  <a:cubicBezTo>
                    <a:pt x="42253" y="89577"/>
                    <a:pt x="49014" y="103098"/>
                    <a:pt x="54084" y="103098"/>
                  </a:cubicBezTo>
                  <a:cubicBezTo>
                    <a:pt x="65915" y="103098"/>
                    <a:pt x="72676" y="98028"/>
                    <a:pt x="72676" y="89577"/>
                  </a:cubicBezTo>
                  <a:cubicBezTo>
                    <a:pt x="74366" y="89577"/>
                    <a:pt x="77746" y="87887"/>
                    <a:pt x="79436" y="84507"/>
                  </a:cubicBezTo>
                  <a:cubicBezTo>
                    <a:pt x="81126" y="82816"/>
                    <a:pt x="82816" y="81126"/>
                    <a:pt x="82816" y="79436"/>
                  </a:cubicBezTo>
                  <a:cubicBezTo>
                    <a:pt x="81126" y="77746"/>
                    <a:pt x="81126" y="76056"/>
                    <a:pt x="79436" y="74366"/>
                  </a:cubicBezTo>
                  <a:cubicBezTo>
                    <a:pt x="79436" y="74366"/>
                    <a:pt x="79436" y="74366"/>
                    <a:pt x="81126" y="74366"/>
                  </a:cubicBezTo>
                  <a:cubicBezTo>
                    <a:pt x="84507" y="69295"/>
                    <a:pt x="94647" y="59154"/>
                    <a:pt x="86197" y="52394"/>
                  </a:cubicBezTo>
                  <a:cubicBezTo>
                    <a:pt x="86197" y="50704"/>
                    <a:pt x="82816" y="50704"/>
                    <a:pt x="81126" y="50704"/>
                  </a:cubicBezTo>
                  <a:cubicBezTo>
                    <a:pt x="81126" y="52394"/>
                    <a:pt x="81126" y="52394"/>
                    <a:pt x="79436" y="52394"/>
                  </a:cubicBezTo>
                  <a:cubicBezTo>
                    <a:pt x="79436" y="49014"/>
                    <a:pt x="79436" y="47323"/>
                    <a:pt x="77746" y="45633"/>
                  </a:cubicBezTo>
                  <a:cubicBezTo>
                    <a:pt x="81126" y="45633"/>
                    <a:pt x="84507" y="43943"/>
                    <a:pt x="87887" y="45633"/>
                  </a:cubicBezTo>
                  <a:cubicBezTo>
                    <a:pt x="87887" y="45633"/>
                    <a:pt x="89577" y="45633"/>
                    <a:pt x="91267" y="43943"/>
                  </a:cubicBezTo>
                  <a:cubicBezTo>
                    <a:pt x="96338" y="42253"/>
                    <a:pt x="99718" y="35492"/>
                    <a:pt x="103098" y="32112"/>
                  </a:cubicBezTo>
                  <a:cubicBezTo>
                    <a:pt x="108169" y="40563"/>
                    <a:pt x="111549" y="49014"/>
                    <a:pt x="111549" y="60845"/>
                  </a:cubicBezTo>
                  <a:cubicBezTo>
                    <a:pt x="111549" y="87887"/>
                    <a:pt x="87887" y="111549"/>
                    <a:pt x="59154" y="111549"/>
                  </a:cubicBezTo>
                  <a:cubicBezTo>
                    <a:pt x="30422" y="111549"/>
                    <a:pt x="8450" y="87887"/>
                    <a:pt x="8450" y="60845"/>
                  </a:cubicBezTo>
                  <a:cubicBezTo>
                    <a:pt x="8450" y="32112"/>
                    <a:pt x="30422" y="10140"/>
                    <a:pt x="57464" y="845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6"/>
            <p:cNvSpPr/>
            <p:nvPr/>
          </p:nvSpPr>
          <p:spPr>
            <a:xfrm>
              <a:off x="3978275" y="4949825"/>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6"/>
            <p:cNvSpPr/>
            <p:nvPr/>
          </p:nvSpPr>
          <p:spPr>
            <a:xfrm>
              <a:off x="3978275" y="5041900"/>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6"/>
            <p:cNvSpPr/>
            <p:nvPr/>
          </p:nvSpPr>
          <p:spPr>
            <a:xfrm>
              <a:off x="3978275" y="5132388"/>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6"/>
            <p:cNvSpPr/>
            <p:nvPr/>
          </p:nvSpPr>
          <p:spPr>
            <a:xfrm>
              <a:off x="3978275" y="5224463"/>
              <a:ext cx="214200" cy="255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6"/>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42"/>
        <p:cNvGrpSpPr/>
        <p:nvPr/>
      </p:nvGrpSpPr>
      <p:grpSpPr>
        <a:xfrm>
          <a:off x="0" y="0"/>
          <a:ext cx="0" cy="0"/>
          <a:chOff x="0" y="0"/>
          <a:chExt cx="0" cy="0"/>
        </a:xfrm>
      </p:grpSpPr>
      <p:sp>
        <p:nvSpPr>
          <p:cNvPr id="143" name="Google Shape;143;p7"/>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6" name="Google Shape;146;p7"/>
          <p:cNvSpPr txBox="1">
            <a:spLocks noGrp="1"/>
          </p:cNvSpPr>
          <p:nvPr>
            <p:ph type="body" idx="1"/>
          </p:nvPr>
        </p:nvSpPr>
        <p:spPr>
          <a:xfrm>
            <a:off x="457200" y="1661575"/>
            <a:ext cx="1656300" cy="30552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47" name="Google Shape;147;p7"/>
          <p:cNvSpPr txBox="1">
            <a:spLocks noGrp="1"/>
          </p:cNvSpPr>
          <p:nvPr>
            <p:ph type="body" idx="2"/>
          </p:nvPr>
        </p:nvSpPr>
        <p:spPr>
          <a:xfrm>
            <a:off x="2198350" y="1661575"/>
            <a:ext cx="1656300" cy="30552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48" name="Google Shape;148;p7"/>
          <p:cNvSpPr txBox="1">
            <a:spLocks noGrp="1"/>
          </p:cNvSpPr>
          <p:nvPr>
            <p:ph type="body" idx="3"/>
          </p:nvPr>
        </p:nvSpPr>
        <p:spPr>
          <a:xfrm>
            <a:off x="3939500" y="1661575"/>
            <a:ext cx="1656300" cy="30552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49" name="Google Shape;149;p7"/>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150" name="Google Shape;150;p7"/>
          <p:cNvGrpSpPr/>
          <p:nvPr/>
        </p:nvGrpSpPr>
        <p:grpSpPr>
          <a:xfrm>
            <a:off x="6405913" y="-12"/>
            <a:ext cx="2347900" cy="2270150"/>
            <a:chOff x="6545263" y="855663"/>
            <a:chExt cx="2347900" cy="2270150"/>
          </a:xfrm>
        </p:grpSpPr>
        <p:sp>
          <p:nvSpPr>
            <p:cNvPr id="151" name="Google Shape;151;p7"/>
            <p:cNvSpPr/>
            <p:nvPr/>
          </p:nvSpPr>
          <p:spPr>
            <a:xfrm>
              <a:off x="6913563" y="25352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7"/>
            <p:cNvSpPr/>
            <p:nvPr/>
          </p:nvSpPr>
          <p:spPr>
            <a:xfrm>
              <a:off x="6913563" y="26368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7"/>
            <p:cNvSpPr/>
            <p:nvPr/>
          </p:nvSpPr>
          <p:spPr>
            <a:xfrm>
              <a:off x="6721475" y="2084388"/>
              <a:ext cx="1112700" cy="960300"/>
            </a:xfrm>
            <a:custGeom>
              <a:avLst/>
              <a:gdLst/>
              <a:ahLst/>
              <a:cxnLst/>
              <a:rect l="l" t="t" r="r" b="b"/>
              <a:pathLst>
                <a:path w="120000" h="120000" extrusionOk="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7"/>
            <p:cNvSpPr/>
            <p:nvPr/>
          </p:nvSpPr>
          <p:spPr>
            <a:xfrm>
              <a:off x="6913563" y="2740025"/>
              <a:ext cx="176100" cy="27000"/>
            </a:xfrm>
            <a:custGeom>
              <a:avLst/>
              <a:gdLst/>
              <a:ahLst/>
              <a:cxnLst/>
              <a:rect l="l" t="t" r="r" b="b"/>
              <a:pathLst>
                <a:path w="120000" h="120000" extrusionOk="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7"/>
            <p:cNvSpPr/>
            <p:nvPr/>
          </p:nvSpPr>
          <p:spPr>
            <a:xfrm>
              <a:off x="7854950" y="2519363"/>
              <a:ext cx="96900" cy="96900"/>
            </a:xfrm>
            <a:custGeom>
              <a:avLst/>
              <a:gdLst/>
              <a:ahLst/>
              <a:cxnLst/>
              <a:rect l="l" t="t" r="r" b="b"/>
              <a:pathLst>
                <a:path w="120000" h="120000" extrusionOk="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7"/>
            <p:cNvSpPr/>
            <p:nvPr/>
          </p:nvSpPr>
          <p:spPr>
            <a:xfrm>
              <a:off x="6635750" y="2417763"/>
              <a:ext cx="27000" cy="300000"/>
            </a:xfrm>
            <a:custGeom>
              <a:avLst/>
              <a:gdLst/>
              <a:ahLst/>
              <a:cxnLst/>
              <a:rect l="l" t="t" r="r" b="b"/>
              <a:pathLst>
                <a:path w="120000" h="120000" extrusionOk="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7"/>
            <p:cNvSpPr/>
            <p:nvPr/>
          </p:nvSpPr>
          <p:spPr>
            <a:xfrm>
              <a:off x="7218363" y="2325688"/>
              <a:ext cx="444600" cy="441300"/>
            </a:xfrm>
            <a:custGeom>
              <a:avLst/>
              <a:gdLst/>
              <a:ahLst/>
              <a:cxnLst/>
              <a:rect l="l" t="t" r="r" b="b"/>
              <a:pathLst>
                <a:path w="120000" h="120000" extrusionOk="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7"/>
            <p:cNvSpPr/>
            <p:nvPr/>
          </p:nvSpPr>
          <p:spPr>
            <a:xfrm>
              <a:off x="6550025" y="2005013"/>
              <a:ext cx="1465200" cy="1120800"/>
            </a:xfrm>
            <a:custGeom>
              <a:avLst/>
              <a:gdLst/>
              <a:ahLst/>
              <a:cxnLst/>
              <a:rect l="l" t="t" r="r" b="b"/>
              <a:pathLst>
                <a:path w="120000" h="120000" extrusionOk="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7"/>
            <p:cNvSpPr/>
            <p:nvPr/>
          </p:nvSpPr>
          <p:spPr>
            <a:xfrm>
              <a:off x="8234363" y="2009775"/>
              <a:ext cx="658800" cy="547800"/>
            </a:xfrm>
            <a:custGeom>
              <a:avLst/>
              <a:gdLst/>
              <a:ahLst/>
              <a:cxnLst/>
              <a:rect l="l" t="t" r="r" b="b"/>
              <a:pathLst>
                <a:path w="120000" h="120000" extrusionOk="0">
                  <a:moveTo>
                    <a:pt x="120000" y="65882"/>
                  </a:moveTo>
                  <a:cubicBezTo>
                    <a:pt x="120000" y="45882"/>
                    <a:pt x="106341" y="29411"/>
                    <a:pt x="89756" y="27058"/>
                  </a:cubicBezTo>
                  <a:cubicBezTo>
                    <a:pt x="89756" y="27058"/>
                    <a:pt x="89756" y="27058"/>
                    <a:pt x="89756" y="27058"/>
                  </a:cubicBezTo>
                  <a:cubicBezTo>
                    <a:pt x="89756" y="11764"/>
                    <a:pt x="80000" y="0"/>
                    <a:pt x="67317" y="0"/>
                  </a:cubicBezTo>
                  <a:cubicBezTo>
                    <a:pt x="22439" y="0"/>
                    <a:pt x="22439" y="0"/>
                    <a:pt x="22439" y="0"/>
                  </a:cubicBezTo>
                  <a:cubicBezTo>
                    <a:pt x="10731" y="0"/>
                    <a:pt x="0" y="11764"/>
                    <a:pt x="0" y="27058"/>
                  </a:cubicBezTo>
                  <a:cubicBezTo>
                    <a:pt x="0" y="117647"/>
                    <a:pt x="0" y="117647"/>
                    <a:pt x="0" y="117647"/>
                  </a:cubicBezTo>
                  <a:cubicBezTo>
                    <a:pt x="0" y="118823"/>
                    <a:pt x="975" y="120000"/>
                    <a:pt x="2926" y="120000"/>
                  </a:cubicBezTo>
                  <a:cubicBezTo>
                    <a:pt x="87804" y="120000"/>
                    <a:pt x="87804" y="120000"/>
                    <a:pt x="87804" y="120000"/>
                  </a:cubicBezTo>
                  <a:cubicBezTo>
                    <a:pt x="88780" y="120000"/>
                    <a:pt x="89756" y="118823"/>
                    <a:pt x="89756" y="117647"/>
                  </a:cubicBezTo>
                  <a:cubicBezTo>
                    <a:pt x="89756" y="104705"/>
                    <a:pt x="89756" y="104705"/>
                    <a:pt x="89756" y="104705"/>
                  </a:cubicBezTo>
                  <a:cubicBezTo>
                    <a:pt x="106341" y="103529"/>
                    <a:pt x="120000" y="87058"/>
                    <a:pt x="120000" y="65882"/>
                  </a:cubicBezTo>
                  <a:close/>
                  <a:moveTo>
                    <a:pt x="89756" y="48235"/>
                  </a:moveTo>
                  <a:cubicBezTo>
                    <a:pt x="96585" y="49411"/>
                    <a:pt x="102439" y="57647"/>
                    <a:pt x="102439" y="65882"/>
                  </a:cubicBezTo>
                  <a:cubicBezTo>
                    <a:pt x="102439" y="75294"/>
                    <a:pt x="96585" y="82352"/>
                    <a:pt x="89756" y="84705"/>
                  </a:cubicBezTo>
                  <a:lnTo>
                    <a:pt x="89756" y="48235"/>
                  </a:lnTo>
                  <a:close/>
                  <a:moveTo>
                    <a:pt x="22439" y="5882"/>
                  </a:moveTo>
                  <a:cubicBezTo>
                    <a:pt x="67317" y="5882"/>
                    <a:pt x="67317" y="5882"/>
                    <a:pt x="67317" y="5882"/>
                  </a:cubicBezTo>
                  <a:cubicBezTo>
                    <a:pt x="77073" y="5882"/>
                    <a:pt x="84878" y="15294"/>
                    <a:pt x="84878" y="27058"/>
                  </a:cubicBezTo>
                  <a:cubicBezTo>
                    <a:pt x="84878" y="114117"/>
                    <a:pt x="84878" y="114117"/>
                    <a:pt x="84878" y="114117"/>
                  </a:cubicBezTo>
                  <a:cubicBezTo>
                    <a:pt x="4878" y="114117"/>
                    <a:pt x="4878" y="114117"/>
                    <a:pt x="4878" y="114117"/>
                  </a:cubicBezTo>
                  <a:cubicBezTo>
                    <a:pt x="4878" y="27058"/>
                    <a:pt x="4878" y="27058"/>
                    <a:pt x="4878" y="27058"/>
                  </a:cubicBezTo>
                  <a:cubicBezTo>
                    <a:pt x="4878" y="15294"/>
                    <a:pt x="12682" y="5882"/>
                    <a:pt x="22439" y="5882"/>
                  </a:cubicBezTo>
                  <a:close/>
                  <a:moveTo>
                    <a:pt x="89756" y="98823"/>
                  </a:moveTo>
                  <a:cubicBezTo>
                    <a:pt x="89756" y="90588"/>
                    <a:pt x="89756" y="90588"/>
                    <a:pt x="89756" y="90588"/>
                  </a:cubicBezTo>
                  <a:cubicBezTo>
                    <a:pt x="99512" y="88235"/>
                    <a:pt x="107317" y="78823"/>
                    <a:pt x="107317" y="65882"/>
                  </a:cubicBezTo>
                  <a:cubicBezTo>
                    <a:pt x="107317" y="54117"/>
                    <a:pt x="99512" y="43529"/>
                    <a:pt x="89756" y="42352"/>
                  </a:cubicBezTo>
                  <a:cubicBezTo>
                    <a:pt x="89756" y="32941"/>
                    <a:pt x="89756" y="32941"/>
                    <a:pt x="89756" y="32941"/>
                  </a:cubicBezTo>
                  <a:cubicBezTo>
                    <a:pt x="104390" y="35294"/>
                    <a:pt x="115121" y="49411"/>
                    <a:pt x="115121" y="65882"/>
                  </a:cubicBezTo>
                  <a:cubicBezTo>
                    <a:pt x="115121" y="83529"/>
                    <a:pt x="104390" y="97647"/>
                    <a:pt x="89756" y="98823"/>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7"/>
            <p:cNvSpPr/>
            <p:nvPr/>
          </p:nvSpPr>
          <p:spPr>
            <a:xfrm>
              <a:off x="8320088" y="2133600"/>
              <a:ext cx="27000" cy="327000"/>
            </a:xfrm>
            <a:custGeom>
              <a:avLst/>
              <a:gdLst/>
              <a:ahLst/>
              <a:cxnLst/>
              <a:rect l="l" t="t" r="r" b="b"/>
              <a:pathLst>
                <a:path w="120000" h="120000" extrusionOk="0">
                  <a:moveTo>
                    <a:pt x="48000" y="120000"/>
                  </a:moveTo>
                  <a:cubicBezTo>
                    <a:pt x="72000" y="120000"/>
                    <a:pt x="120000" y="118032"/>
                    <a:pt x="120000" y="116065"/>
                  </a:cubicBezTo>
                  <a:cubicBezTo>
                    <a:pt x="120000" y="5901"/>
                    <a:pt x="120000" y="5901"/>
                    <a:pt x="120000" y="5901"/>
                  </a:cubicBezTo>
                  <a:cubicBezTo>
                    <a:pt x="120000" y="1967"/>
                    <a:pt x="72000" y="0"/>
                    <a:pt x="48000" y="0"/>
                  </a:cubicBezTo>
                  <a:cubicBezTo>
                    <a:pt x="24000" y="0"/>
                    <a:pt x="0" y="1967"/>
                    <a:pt x="0" y="5901"/>
                  </a:cubicBezTo>
                  <a:cubicBezTo>
                    <a:pt x="0" y="116065"/>
                    <a:pt x="0" y="116065"/>
                    <a:pt x="0" y="116065"/>
                  </a:cubicBezTo>
                  <a:cubicBezTo>
                    <a:pt x="0" y="118032"/>
                    <a:pt x="24000" y="120000"/>
                    <a:pt x="48000"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7"/>
            <p:cNvSpPr/>
            <p:nvPr/>
          </p:nvSpPr>
          <p:spPr>
            <a:xfrm>
              <a:off x="8389938" y="2620963"/>
              <a:ext cx="81000" cy="430200"/>
            </a:xfrm>
            <a:custGeom>
              <a:avLst/>
              <a:gdLst/>
              <a:ahLst/>
              <a:cxnLst/>
              <a:rect l="l" t="t" r="r" b="b"/>
              <a:pathLst>
                <a:path w="120000" h="120000" extrusionOk="0">
                  <a:moveTo>
                    <a:pt x="80000" y="19500"/>
                  </a:moveTo>
                  <a:cubicBezTo>
                    <a:pt x="96000" y="16500"/>
                    <a:pt x="120000" y="12000"/>
                    <a:pt x="120000" y="3000"/>
                  </a:cubicBezTo>
                  <a:cubicBezTo>
                    <a:pt x="120000" y="1500"/>
                    <a:pt x="112000" y="0"/>
                    <a:pt x="104000" y="0"/>
                  </a:cubicBezTo>
                  <a:cubicBezTo>
                    <a:pt x="96000" y="0"/>
                    <a:pt x="80000" y="1500"/>
                    <a:pt x="80000" y="3000"/>
                  </a:cubicBezTo>
                  <a:cubicBezTo>
                    <a:pt x="80000" y="9000"/>
                    <a:pt x="72000" y="10500"/>
                    <a:pt x="48000" y="15000"/>
                  </a:cubicBezTo>
                  <a:cubicBezTo>
                    <a:pt x="32000" y="18000"/>
                    <a:pt x="0" y="22500"/>
                    <a:pt x="0" y="31500"/>
                  </a:cubicBezTo>
                  <a:cubicBezTo>
                    <a:pt x="0" y="40500"/>
                    <a:pt x="32000" y="45000"/>
                    <a:pt x="48000" y="48000"/>
                  </a:cubicBezTo>
                  <a:cubicBezTo>
                    <a:pt x="72000" y="51000"/>
                    <a:pt x="80000" y="54000"/>
                    <a:pt x="80000" y="60000"/>
                  </a:cubicBezTo>
                  <a:cubicBezTo>
                    <a:pt x="80000" y="64500"/>
                    <a:pt x="72000" y="67500"/>
                    <a:pt x="48000" y="70500"/>
                  </a:cubicBezTo>
                  <a:cubicBezTo>
                    <a:pt x="32000" y="75000"/>
                    <a:pt x="0" y="79500"/>
                    <a:pt x="0" y="87000"/>
                  </a:cubicBezTo>
                  <a:cubicBezTo>
                    <a:pt x="0" y="96000"/>
                    <a:pt x="32000" y="100500"/>
                    <a:pt x="48000" y="105000"/>
                  </a:cubicBezTo>
                  <a:cubicBezTo>
                    <a:pt x="72000" y="108000"/>
                    <a:pt x="80000" y="111000"/>
                    <a:pt x="80000" y="115500"/>
                  </a:cubicBezTo>
                  <a:cubicBezTo>
                    <a:pt x="80000" y="118500"/>
                    <a:pt x="96000" y="120000"/>
                    <a:pt x="104000" y="120000"/>
                  </a:cubicBezTo>
                  <a:cubicBezTo>
                    <a:pt x="112000" y="120000"/>
                    <a:pt x="120000" y="118500"/>
                    <a:pt x="120000" y="115500"/>
                  </a:cubicBezTo>
                  <a:cubicBezTo>
                    <a:pt x="120000" y="106500"/>
                    <a:pt x="96000" y="102000"/>
                    <a:pt x="80000" y="99000"/>
                  </a:cubicBezTo>
                  <a:cubicBezTo>
                    <a:pt x="56000" y="96000"/>
                    <a:pt x="40000" y="93000"/>
                    <a:pt x="40000" y="87000"/>
                  </a:cubicBezTo>
                  <a:cubicBezTo>
                    <a:pt x="40000" y="82500"/>
                    <a:pt x="56000" y="79500"/>
                    <a:pt x="80000" y="76500"/>
                  </a:cubicBezTo>
                  <a:cubicBezTo>
                    <a:pt x="96000" y="72000"/>
                    <a:pt x="120000" y="67500"/>
                    <a:pt x="120000" y="60000"/>
                  </a:cubicBezTo>
                  <a:cubicBezTo>
                    <a:pt x="120000" y="51000"/>
                    <a:pt x="96000" y="46500"/>
                    <a:pt x="80000" y="42000"/>
                  </a:cubicBezTo>
                  <a:cubicBezTo>
                    <a:pt x="56000" y="39000"/>
                    <a:pt x="40000" y="36000"/>
                    <a:pt x="40000" y="31500"/>
                  </a:cubicBezTo>
                  <a:cubicBezTo>
                    <a:pt x="40000" y="25500"/>
                    <a:pt x="56000" y="24000"/>
                    <a:pt x="80000" y="195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7"/>
            <p:cNvSpPr/>
            <p:nvPr/>
          </p:nvSpPr>
          <p:spPr>
            <a:xfrm>
              <a:off x="8518525" y="2620963"/>
              <a:ext cx="58800" cy="258900"/>
            </a:xfrm>
            <a:custGeom>
              <a:avLst/>
              <a:gdLst/>
              <a:ahLst/>
              <a:cxnLst/>
              <a:rect l="l" t="t" r="r" b="b"/>
              <a:pathLst>
                <a:path w="120000" h="120000" extrusionOk="0">
                  <a:moveTo>
                    <a:pt x="120000" y="5000"/>
                  </a:moveTo>
                  <a:cubicBezTo>
                    <a:pt x="120000" y="2500"/>
                    <a:pt x="109090" y="0"/>
                    <a:pt x="98181" y="0"/>
                  </a:cubicBezTo>
                  <a:cubicBezTo>
                    <a:pt x="87272" y="0"/>
                    <a:pt x="65454" y="2500"/>
                    <a:pt x="65454" y="5000"/>
                  </a:cubicBezTo>
                  <a:cubicBezTo>
                    <a:pt x="65454" y="12500"/>
                    <a:pt x="54545" y="15000"/>
                    <a:pt x="43636" y="20000"/>
                  </a:cubicBezTo>
                  <a:cubicBezTo>
                    <a:pt x="21818" y="25000"/>
                    <a:pt x="0" y="30000"/>
                    <a:pt x="0" y="42500"/>
                  </a:cubicBezTo>
                  <a:cubicBezTo>
                    <a:pt x="0" y="52500"/>
                    <a:pt x="21818" y="60000"/>
                    <a:pt x="43636" y="62500"/>
                  </a:cubicBezTo>
                  <a:cubicBezTo>
                    <a:pt x="54545" y="67500"/>
                    <a:pt x="65454" y="70000"/>
                    <a:pt x="65454" y="77500"/>
                  </a:cubicBezTo>
                  <a:cubicBezTo>
                    <a:pt x="65454" y="85000"/>
                    <a:pt x="54545" y="87500"/>
                    <a:pt x="43636" y="92500"/>
                  </a:cubicBezTo>
                  <a:cubicBezTo>
                    <a:pt x="21818" y="95000"/>
                    <a:pt x="0" y="102500"/>
                    <a:pt x="0" y="112500"/>
                  </a:cubicBezTo>
                  <a:cubicBezTo>
                    <a:pt x="0" y="117500"/>
                    <a:pt x="10909" y="120000"/>
                    <a:pt x="21818" y="120000"/>
                  </a:cubicBezTo>
                  <a:cubicBezTo>
                    <a:pt x="43636" y="120000"/>
                    <a:pt x="54545" y="117500"/>
                    <a:pt x="54545" y="112500"/>
                  </a:cubicBezTo>
                  <a:cubicBezTo>
                    <a:pt x="54545" y="107500"/>
                    <a:pt x="65454" y="105000"/>
                    <a:pt x="76363" y="100000"/>
                  </a:cubicBezTo>
                  <a:cubicBezTo>
                    <a:pt x="98181" y="95000"/>
                    <a:pt x="120000" y="90000"/>
                    <a:pt x="120000" y="77500"/>
                  </a:cubicBezTo>
                  <a:cubicBezTo>
                    <a:pt x="120000" y="65000"/>
                    <a:pt x="98181" y="60000"/>
                    <a:pt x="76363" y="55000"/>
                  </a:cubicBezTo>
                  <a:cubicBezTo>
                    <a:pt x="65454" y="50000"/>
                    <a:pt x="54545" y="47500"/>
                    <a:pt x="54545" y="42500"/>
                  </a:cubicBezTo>
                  <a:cubicBezTo>
                    <a:pt x="54545" y="35000"/>
                    <a:pt x="65454" y="32500"/>
                    <a:pt x="76363" y="27500"/>
                  </a:cubicBezTo>
                  <a:cubicBezTo>
                    <a:pt x="98181" y="22500"/>
                    <a:pt x="120000" y="17500"/>
                    <a:pt x="120000" y="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7"/>
            <p:cNvSpPr/>
            <p:nvPr/>
          </p:nvSpPr>
          <p:spPr>
            <a:xfrm>
              <a:off x="6545263" y="855663"/>
              <a:ext cx="765300" cy="1444500"/>
            </a:xfrm>
            <a:custGeom>
              <a:avLst/>
              <a:gdLst/>
              <a:ahLst/>
              <a:cxnLst/>
              <a:rect l="l" t="t" r="r" b="b"/>
              <a:pathLst>
                <a:path w="120000" h="120000" extrusionOk="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4" name="Google Shape;164;p7"/>
          <p:cNvGrpSpPr/>
          <p:nvPr/>
        </p:nvGrpSpPr>
        <p:grpSpPr>
          <a:xfrm>
            <a:off x="6707938" y="2948000"/>
            <a:ext cx="1732075" cy="2195488"/>
            <a:chOff x="6662738" y="3806825"/>
            <a:chExt cx="1732075" cy="2195488"/>
          </a:xfrm>
        </p:grpSpPr>
        <p:sp>
          <p:nvSpPr>
            <p:cNvPr id="165" name="Google Shape;165;p7"/>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7"/>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7"/>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7"/>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7"/>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7"/>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7"/>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7"/>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7"/>
            <p:cNvSpPr/>
            <p:nvPr/>
          </p:nvSpPr>
          <p:spPr>
            <a:xfrm>
              <a:off x="6662738" y="4949825"/>
              <a:ext cx="566700" cy="681000"/>
            </a:xfrm>
            <a:custGeom>
              <a:avLst/>
              <a:gdLst/>
              <a:ahLst/>
              <a:cxnLst/>
              <a:rect l="l" t="t" r="r" b="b"/>
              <a:pathLst>
                <a:path w="120000" h="120000" extrusionOk="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7"/>
            <p:cNvSpPr/>
            <p:nvPr/>
          </p:nvSpPr>
          <p:spPr>
            <a:xfrm>
              <a:off x="6764338" y="5132388"/>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7"/>
            <p:cNvSpPr/>
            <p:nvPr/>
          </p:nvSpPr>
          <p:spPr>
            <a:xfrm>
              <a:off x="6764338" y="5245100"/>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7"/>
            <p:cNvSpPr/>
            <p:nvPr/>
          </p:nvSpPr>
          <p:spPr>
            <a:xfrm>
              <a:off x="6892925" y="5154613"/>
              <a:ext cx="246000" cy="52500"/>
            </a:xfrm>
            <a:custGeom>
              <a:avLst/>
              <a:gdLst/>
              <a:ahLst/>
              <a:cxnLst/>
              <a:rect l="l" t="t" r="r" b="b"/>
              <a:pathLst>
                <a:path w="120000" h="120000" extrusionOk="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7"/>
            <p:cNvSpPr/>
            <p:nvPr/>
          </p:nvSpPr>
          <p:spPr>
            <a:xfrm>
              <a:off x="6881813" y="5256213"/>
              <a:ext cx="273000" cy="63600"/>
            </a:xfrm>
            <a:custGeom>
              <a:avLst/>
              <a:gdLst/>
              <a:ahLst/>
              <a:cxnLst/>
              <a:rect l="l" t="t" r="r" b="b"/>
              <a:pathLst>
                <a:path w="120000" h="120000" extrusionOk="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7"/>
            <p:cNvSpPr/>
            <p:nvPr/>
          </p:nvSpPr>
          <p:spPr>
            <a:xfrm>
              <a:off x="6753225" y="5400675"/>
              <a:ext cx="406500" cy="92100"/>
            </a:xfrm>
            <a:custGeom>
              <a:avLst/>
              <a:gdLst/>
              <a:ahLst/>
              <a:cxnLst/>
              <a:rect l="l" t="t" r="r" b="b"/>
              <a:pathLst>
                <a:path w="120000" h="120000" extrusionOk="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7"/>
            <p:cNvSpPr/>
            <p:nvPr/>
          </p:nvSpPr>
          <p:spPr>
            <a:xfrm>
              <a:off x="7326313" y="4976813"/>
              <a:ext cx="165000" cy="611100"/>
            </a:xfrm>
            <a:custGeom>
              <a:avLst/>
              <a:gdLst/>
              <a:ahLst/>
              <a:cxnLst/>
              <a:rect l="l" t="t" r="r" b="b"/>
              <a:pathLst>
                <a:path w="120000" h="120000" extrusionOk="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7"/>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7"/>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7"/>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3"/>
        <p:cNvGrpSpPr/>
        <p:nvPr/>
      </p:nvGrpSpPr>
      <p:grpSpPr>
        <a:xfrm>
          <a:off x="0" y="0"/>
          <a:ext cx="0" cy="0"/>
          <a:chOff x="0" y="0"/>
          <a:chExt cx="0" cy="0"/>
        </a:xfrm>
      </p:grpSpPr>
      <p:sp>
        <p:nvSpPr>
          <p:cNvPr id="184" name="Google Shape;184;p8"/>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8"/>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8"/>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87" name="Google Shape;187;p8"/>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188" name="Google Shape;188;p8"/>
          <p:cNvGrpSpPr/>
          <p:nvPr/>
        </p:nvGrpSpPr>
        <p:grpSpPr>
          <a:xfrm>
            <a:off x="6707938" y="2948000"/>
            <a:ext cx="1732075" cy="2195488"/>
            <a:chOff x="6662738" y="3806825"/>
            <a:chExt cx="1732075" cy="2195488"/>
          </a:xfrm>
        </p:grpSpPr>
        <p:sp>
          <p:nvSpPr>
            <p:cNvPr id="189" name="Google Shape;189;p8"/>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8"/>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8"/>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8"/>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8"/>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8"/>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8"/>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8"/>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8"/>
            <p:cNvSpPr/>
            <p:nvPr/>
          </p:nvSpPr>
          <p:spPr>
            <a:xfrm>
              <a:off x="6662738" y="4949825"/>
              <a:ext cx="566700" cy="681000"/>
            </a:xfrm>
            <a:custGeom>
              <a:avLst/>
              <a:gdLst/>
              <a:ahLst/>
              <a:cxnLst/>
              <a:rect l="l" t="t" r="r" b="b"/>
              <a:pathLst>
                <a:path w="120000" h="120000" extrusionOk="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8"/>
            <p:cNvSpPr/>
            <p:nvPr/>
          </p:nvSpPr>
          <p:spPr>
            <a:xfrm>
              <a:off x="6764338" y="5132388"/>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8"/>
            <p:cNvSpPr/>
            <p:nvPr/>
          </p:nvSpPr>
          <p:spPr>
            <a:xfrm>
              <a:off x="6764338" y="5245100"/>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8"/>
            <p:cNvSpPr/>
            <p:nvPr/>
          </p:nvSpPr>
          <p:spPr>
            <a:xfrm>
              <a:off x="6892925" y="5154613"/>
              <a:ext cx="246000" cy="52500"/>
            </a:xfrm>
            <a:custGeom>
              <a:avLst/>
              <a:gdLst/>
              <a:ahLst/>
              <a:cxnLst/>
              <a:rect l="l" t="t" r="r" b="b"/>
              <a:pathLst>
                <a:path w="120000" h="120000" extrusionOk="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8"/>
            <p:cNvSpPr/>
            <p:nvPr/>
          </p:nvSpPr>
          <p:spPr>
            <a:xfrm>
              <a:off x="6881813" y="5256213"/>
              <a:ext cx="273000" cy="63600"/>
            </a:xfrm>
            <a:custGeom>
              <a:avLst/>
              <a:gdLst/>
              <a:ahLst/>
              <a:cxnLst/>
              <a:rect l="l" t="t" r="r" b="b"/>
              <a:pathLst>
                <a:path w="120000" h="120000" extrusionOk="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8"/>
            <p:cNvSpPr/>
            <p:nvPr/>
          </p:nvSpPr>
          <p:spPr>
            <a:xfrm>
              <a:off x="6753225" y="5400675"/>
              <a:ext cx="406500" cy="92100"/>
            </a:xfrm>
            <a:custGeom>
              <a:avLst/>
              <a:gdLst/>
              <a:ahLst/>
              <a:cxnLst/>
              <a:rect l="l" t="t" r="r" b="b"/>
              <a:pathLst>
                <a:path w="120000" h="120000" extrusionOk="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8"/>
            <p:cNvSpPr/>
            <p:nvPr/>
          </p:nvSpPr>
          <p:spPr>
            <a:xfrm>
              <a:off x="7326313" y="4976813"/>
              <a:ext cx="165000" cy="611100"/>
            </a:xfrm>
            <a:custGeom>
              <a:avLst/>
              <a:gdLst/>
              <a:ahLst/>
              <a:cxnLst/>
              <a:rect l="l" t="t" r="r" b="b"/>
              <a:pathLst>
                <a:path w="120000" h="120000" extrusionOk="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8"/>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8"/>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8"/>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7" name="Google Shape;207;p8"/>
          <p:cNvGrpSpPr/>
          <p:nvPr/>
        </p:nvGrpSpPr>
        <p:grpSpPr>
          <a:xfrm rot="10800000">
            <a:off x="6518888" y="-12"/>
            <a:ext cx="1551087" cy="2468625"/>
            <a:chOff x="715963" y="3538538"/>
            <a:chExt cx="1551087" cy="2468625"/>
          </a:xfrm>
        </p:grpSpPr>
        <p:sp>
          <p:nvSpPr>
            <p:cNvPr id="208" name="Google Shape;208;p8"/>
            <p:cNvSpPr/>
            <p:nvPr/>
          </p:nvSpPr>
          <p:spPr>
            <a:xfrm>
              <a:off x="785813" y="4429125"/>
              <a:ext cx="15900" cy="33300"/>
            </a:xfrm>
            <a:custGeom>
              <a:avLst/>
              <a:gdLst/>
              <a:ahLst/>
              <a:cxnLst/>
              <a:rect l="l" t="t" r="r" b="b"/>
              <a:pathLst>
                <a:path w="120000" h="120000" extrusionOk="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8"/>
            <p:cNvSpPr/>
            <p:nvPr/>
          </p:nvSpPr>
          <p:spPr>
            <a:xfrm>
              <a:off x="817563" y="4429125"/>
              <a:ext cx="15900" cy="33300"/>
            </a:xfrm>
            <a:custGeom>
              <a:avLst/>
              <a:gdLst/>
              <a:ahLst/>
              <a:cxnLst/>
              <a:rect l="l" t="t" r="r" b="b"/>
              <a:pathLst>
                <a:path w="120000" h="120000" extrusionOk="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8"/>
            <p:cNvSpPr/>
            <p:nvPr/>
          </p:nvSpPr>
          <p:spPr>
            <a:xfrm>
              <a:off x="715963" y="4392613"/>
              <a:ext cx="187200" cy="401700"/>
            </a:xfrm>
            <a:custGeom>
              <a:avLst/>
              <a:gdLst/>
              <a:ahLst/>
              <a:cxnLst/>
              <a:rect l="l" t="t" r="r" b="b"/>
              <a:pathLst>
                <a:path w="120000" h="120000" extrusionOk="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8"/>
            <p:cNvSpPr/>
            <p:nvPr/>
          </p:nvSpPr>
          <p:spPr>
            <a:xfrm>
              <a:off x="758825" y="4521200"/>
              <a:ext cx="101700" cy="27000"/>
            </a:xfrm>
            <a:custGeom>
              <a:avLst/>
              <a:gdLst/>
              <a:ahLst/>
              <a:cxnLst/>
              <a:rect l="l" t="t" r="r" b="b"/>
              <a:pathLst>
                <a:path w="120000" h="120000" extrusionOk="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8"/>
            <p:cNvSpPr/>
            <p:nvPr/>
          </p:nvSpPr>
          <p:spPr>
            <a:xfrm>
              <a:off x="1293813" y="4230688"/>
              <a:ext cx="523800" cy="371400"/>
            </a:xfrm>
            <a:custGeom>
              <a:avLst/>
              <a:gdLst/>
              <a:ahLst/>
              <a:cxnLst/>
              <a:rect l="l" t="t" r="r" b="b"/>
              <a:pathLst>
                <a:path w="120000" h="120000" extrusionOk="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8"/>
            <p:cNvSpPr/>
            <p:nvPr/>
          </p:nvSpPr>
          <p:spPr>
            <a:xfrm>
              <a:off x="1106488" y="3538538"/>
              <a:ext cx="936600" cy="1255800"/>
            </a:xfrm>
            <a:custGeom>
              <a:avLst/>
              <a:gdLst/>
              <a:ahLst/>
              <a:cxnLst/>
              <a:rect l="l" t="t" r="r" b="b"/>
              <a:pathLst>
                <a:path w="120000" h="120000" extrusionOk="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8"/>
            <p:cNvSpPr/>
            <p:nvPr/>
          </p:nvSpPr>
          <p:spPr>
            <a:xfrm>
              <a:off x="1293813" y="3748088"/>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8"/>
            <p:cNvSpPr/>
            <p:nvPr/>
          </p:nvSpPr>
          <p:spPr>
            <a:xfrm>
              <a:off x="1293813" y="3919538"/>
              <a:ext cx="250800" cy="27000"/>
            </a:xfrm>
            <a:custGeom>
              <a:avLst/>
              <a:gdLst/>
              <a:ahLst/>
              <a:cxnLst/>
              <a:rect l="l" t="t" r="r" b="b"/>
              <a:pathLst>
                <a:path w="120000" h="120000" extrusionOk="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8"/>
            <p:cNvSpPr/>
            <p:nvPr/>
          </p:nvSpPr>
          <p:spPr>
            <a:xfrm>
              <a:off x="1325563" y="4048125"/>
              <a:ext cx="480900" cy="301500"/>
            </a:xfrm>
            <a:custGeom>
              <a:avLst/>
              <a:gdLst/>
              <a:ahLst/>
              <a:cxnLst/>
              <a:rect l="l" t="t" r="r" b="b"/>
              <a:pathLst>
                <a:path w="120000" h="120000" extrusionOk="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8"/>
            <p:cNvSpPr/>
            <p:nvPr/>
          </p:nvSpPr>
          <p:spPr>
            <a:xfrm>
              <a:off x="1293813" y="3833813"/>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8"/>
            <p:cNvSpPr/>
            <p:nvPr/>
          </p:nvSpPr>
          <p:spPr>
            <a:xfrm>
              <a:off x="1555750" y="4462463"/>
              <a:ext cx="711300" cy="1544700"/>
            </a:xfrm>
            <a:custGeom>
              <a:avLst/>
              <a:gdLst/>
              <a:ahLst/>
              <a:cxnLst/>
              <a:rect l="l" t="t" r="r" b="b"/>
              <a:pathLst>
                <a:path w="120000" h="120000" extrusionOk="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half" type="blank">
  <p:cSld name="BLANK">
    <p:spTree>
      <p:nvGrpSpPr>
        <p:cNvPr id="1" name="Shape 224"/>
        <p:cNvGrpSpPr/>
        <p:nvPr/>
      </p:nvGrpSpPr>
      <p:grpSpPr>
        <a:xfrm>
          <a:off x="0" y="0"/>
          <a:ext cx="0" cy="0"/>
          <a:chOff x="0" y="0"/>
          <a:chExt cx="0" cy="0"/>
        </a:xfrm>
      </p:grpSpPr>
      <p:sp>
        <p:nvSpPr>
          <p:cNvPr id="225" name="Google Shape;225;p10"/>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0"/>
          <p:cNvSpPr/>
          <p:nvPr/>
        </p:nvSpPr>
        <p:spPr>
          <a:xfrm>
            <a:off x="0" y="0"/>
            <a:ext cx="4566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0"/>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hird">
  <p:cSld name="BLANK_1">
    <p:spTree>
      <p:nvGrpSpPr>
        <p:cNvPr id="1" name="Shape 228"/>
        <p:cNvGrpSpPr/>
        <p:nvPr/>
      </p:nvGrpSpPr>
      <p:grpSpPr>
        <a:xfrm>
          <a:off x="0" y="0"/>
          <a:ext cx="0" cy="0"/>
          <a:chOff x="0" y="0"/>
          <a:chExt cx="0" cy="0"/>
        </a:xfrm>
      </p:grpSpPr>
      <p:sp>
        <p:nvSpPr>
          <p:cNvPr id="229" name="Google Shape;229;p11"/>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0" y="0"/>
            <a:ext cx="3048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A5B0FE"/>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586975"/>
            <a:ext cx="5138700" cy="857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1pPr>
            <a:lvl2pPr lvl="1">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2pPr>
            <a:lvl3pPr lvl="2">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3pPr>
            <a:lvl4pPr lvl="3">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4pPr>
            <a:lvl5pPr lvl="4">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5pPr>
            <a:lvl6pPr lvl="5">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6pPr>
            <a:lvl7pPr lvl="6">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7pPr>
            <a:lvl8pPr lvl="7">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8pPr>
            <a:lvl9pPr lvl="8">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9pPr>
          </a:lstStyle>
          <a:p>
            <a:endParaRPr/>
          </a:p>
        </p:txBody>
      </p:sp>
      <p:sp>
        <p:nvSpPr>
          <p:cNvPr id="7" name="Google Shape;7;p1"/>
          <p:cNvSpPr txBox="1">
            <a:spLocks noGrp="1"/>
          </p:cNvSpPr>
          <p:nvPr>
            <p:ph type="body" idx="1"/>
          </p:nvPr>
        </p:nvSpPr>
        <p:spPr>
          <a:xfrm>
            <a:off x="457200" y="1657350"/>
            <a:ext cx="5138700" cy="3180900"/>
          </a:xfrm>
          <a:prstGeom prst="rect">
            <a:avLst/>
          </a:prstGeom>
          <a:noFill/>
          <a:ln>
            <a:noFill/>
          </a:ln>
        </p:spPr>
        <p:txBody>
          <a:bodyPr spcFirstLastPara="1" wrap="square" lIns="91425" tIns="91425" rIns="91425" bIns="91425" anchor="t" anchorCtr="0"/>
          <a:lstStyle>
            <a:lvl1pPr marL="457200" lvl="0" indent="-381000">
              <a:spcBef>
                <a:spcPts val="600"/>
              </a:spcBef>
              <a:spcAft>
                <a:spcPts val="0"/>
              </a:spcAft>
              <a:buClr>
                <a:srgbClr val="A5B0FE"/>
              </a:buClr>
              <a:buSzPts val="2400"/>
              <a:buFont typeface="Barlow Light"/>
              <a:buChar char="▹"/>
              <a:defRPr sz="2400">
                <a:latin typeface="Barlow Light"/>
                <a:ea typeface="Barlow Light"/>
                <a:cs typeface="Barlow Light"/>
                <a:sym typeface="Barlow Light"/>
              </a:defRPr>
            </a:lvl1pPr>
            <a:lvl2pPr marL="914400" lvl="1" indent="-381000">
              <a:spcBef>
                <a:spcPts val="0"/>
              </a:spcBef>
              <a:spcAft>
                <a:spcPts val="0"/>
              </a:spcAft>
              <a:buClr>
                <a:srgbClr val="A5B0FE"/>
              </a:buClr>
              <a:buSzPts val="2400"/>
              <a:buFont typeface="Barlow Light"/>
              <a:buChar char="￭"/>
              <a:defRPr sz="2400">
                <a:latin typeface="Barlow Light"/>
                <a:ea typeface="Barlow Light"/>
                <a:cs typeface="Barlow Light"/>
                <a:sym typeface="Barlow Light"/>
              </a:defRPr>
            </a:lvl2pPr>
            <a:lvl3pPr marL="1371600" lvl="2" indent="-381000">
              <a:spcBef>
                <a:spcPts val="0"/>
              </a:spcBef>
              <a:spcAft>
                <a:spcPts val="0"/>
              </a:spcAft>
              <a:buClr>
                <a:srgbClr val="A5B0FE"/>
              </a:buClr>
              <a:buSzPts val="2400"/>
              <a:buFont typeface="Barlow Light"/>
              <a:buChar char="⬝"/>
              <a:defRPr sz="2400">
                <a:latin typeface="Barlow Light"/>
                <a:ea typeface="Barlow Light"/>
                <a:cs typeface="Barlow Light"/>
                <a:sym typeface="Barlow Light"/>
              </a:defRPr>
            </a:lvl3pPr>
            <a:lvl4pPr marL="1828800" lvl="3" indent="-381000">
              <a:spcBef>
                <a:spcPts val="0"/>
              </a:spcBef>
              <a:spcAft>
                <a:spcPts val="0"/>
              </a:spcAft>
              <a:buSzPts val="2400"/>
              <a:buFont typeface="Barlow Light"/>
              <a:buChar char="●"/>
              <a:defRPr sz="2400">
                <a:latin typeface="Barlow Light"/>
                <a:ea typeface="Barlow Light"/>
                <a:cs typeface="Barlow Light"/>
                <a:sym typeface="Barlow Light"/>
              </a:defRPr>
            </a:lvl4pPr>
            <a:lvl5pPr marL="2286000" lvl="4" indent="-381000">
              <a:spcBef>
                <a:spcPts val="0"/>
              </a:spcBef>
              <a:spcAft>
                <a:spcPts val="0"/>
              </a:spcAft>
              <a:buSzPts val="2400"/>
              <a:buFont typeface="Barlow Light"/>
              <a:buChar char="○"/>
              <a:defRPr sz="2400">
                <a:latin typeface="Barlow Light"/>
                <a:ea typeface="Barlow Light"/>
                <a:cs typeface="Barlow Light"/>
                <a:sym typeface="Barlow Light"/>
              </a:defRPr>
            </a:lvl5pPr>
            <a:lvl6pPr marL="2743200" lvl="5" indent="-381000">
              <a:spcBef>
                <a:spcPts val="0"/>
              </a:spcBef>
              <a:spcAft>
                <a:spcPts val="0"/>
              </a:spcAft>
              <a:buSzPts val="2400"/>
              <a:buFont typeface="Barlow Light"/>
              <a:buChar char="■"/>
              <a:defRPr sz="2400">
                <a:latin typeface="Barlow Light"/>
                <a:ea typeface="Barlow Light"/>
                <a:cs typeface="Barlow Light"/>
                <a:sym typeface="Barlow Light"/>
              </a:defRPr>
            </a:lvl6pPr>
            <a:lvl7pPr marL="3200400" lvl="6" indent="-381000">
              <a:spcBef>
                <a:spcPts val="0"/>
              </a:spcBef>
              <a:spcAft>
                <a:spcPts val="0"/>
              </a:spcAft>
              <a:buSzPts val="2400"/>
              <a:buFont typeface="Barlow Light"/>
              <a:buChar char="●"/>
              <a:defRPr sz="2400">
                <a:latin typeface="Barlow Light"/>
                <a:ea typeface="Barlow Light"/>
                <a:cs typeface="Barlow Light"/>
                <a:sym typeface="Barlow Light"/>
              </a:defRPr>
            </a:lvl7pPr>
            <a:lvl8pPr marL="3657600" lvl="7" indent="-381000">
              <a:spcBef>
                <a:spcPts val="0"/>
              </a:spcBef>
              <a:spcAft>
                <a:spcPts val="0"/>
              </a:spcAft>
              <a:buSzPts val="2400"/>
              <a:buFont typeface="Barlow Light"/>
              <a:buChar char="○"/>
              <a:defRPr sz="2400">
                <a:latin typeface="Barlow Light"/>
                <a:ea typeface="Barlow Light"/>
                <a:cs typeface="Barlow Light"/>
                <a:sym typeface="Barlow Light"/>
              </a:defRPr>
            </a:lvl8pPr>
            <a:lvl9pPr marL="4114800" lvl="8" indent="-381000">
              <a:spcBef>
                <a:spcPts val="0"/>
              </a:spcBef>
              <a:spcAft>
                <a:spcPts val="0"/>
              </a:spcAft>
              <a:buSzPts val="2400"/>
              <a:buFont typeface="Barlow Light"/>
              <a:buChar char="■"/>
              <a:defRPr sz="2400">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808000" y="2208175"/>
            <a:ext cx="336000" cy="727200"/>
          </a:xfrm>
          <a:prstGeom prst="rect">
            <a:avLst/>
          </a:prstGeom>
          <a:noFill/>
          <a:ln>
            <a:noFill/>
          </a:ln>
        </p:spPr>
        <p:txBody>
          <a:bodyPr spcFirstLastPara="1" wrap="square" lIns="91425" tIns="91425" rIns="91425" bIns="91425" anchor="ctr" anchorCtr="0">
            <a:noAutofit/>
          </a:bodyPr>
          <a:lstStyle>
            <a:lvl1pPr lvl="0" algn="ctr">
              <a:buNone/>
              <a:defRPr sz="1000">
                <a:solidFill>
                  <a:srgbClr val="FFFFFF"/>
                </a:solidFill>
                <a:latin typeface="Barlow"/>
                <a:ea typeface="Barlow"/>
                <a:cs typeface="Barlow"/>
                <a:sym typeface="Barlow"/>
              </a:defRPr>
            </a:lvl1pPr>
            <a:lvl2pPr lvl="1" algn="ctr">
              <a:buNone/>
              <a:defRPr sz="1000">
                <a:solidFill>
                  <a:srgbClr val="FFFFFF"/>
                </a:solidFill>
                <a:latin typeface="Barlow"/>
                <a:ea typeface="Barlow"/>
                <a:cs typeface="Barlow"/>
                <a:sym typeface="Barlow"/>
              </a:defRPr>
            </a:lvl2pPr>
            <a:lvl3pPr lvl="2" algn="ctr">
              <a:buNone/>
              <a:defRPr sz="1000">
                <a:solidFill>
                  <a:srgbClr val="FFFFFF"/>
                </a:solidFill>
                <a:latin typeface="Barlow"/>
                <a:ea typeface="Barlow"/>
                <a:cs typeface="Barlow"/>
                <a:sym typeface="Barlow"/>
              </a:defRPr>
            </a:lvl3pPr>
            <a:lvl4pPr lvl="3" algn="ctr">
              <a:buNone/>
              <a:defRPr sz="1000">
                <a:solidFill>
                  <a:srgbClr val="FFFFFF"/>
                </a:solidFill>
                <a:latin typeface="Barlow"/>
                <a:ea typeface="Barlow"/>
                <a:cs typeface="Barlow"/>
                <a:sym typeface="Barlow"/>
              </a:defRPr>
            </a:lvl4pPr>
            <a:lvl5pPr lvl="4" algn="ctr">
              <a:buNone/>
              <a:defRPr sz="1000">
                <a:solidFill>
                  <a:srgbClr val="FFFFFF"/>
                </a:solidFill>
                <a:latin typeface="Barlow"/>
                <a:ea typeface="Barlow"/>
                <a:cs typeface="Barlow"/>
                <a:sym typeface="Barlow"/>
              </a:defRPr>
            </a:lvl5pPr>
            <a:lvl6pPr lvl="5" algn="ctr">
              <a:buNone/>
              <a:defRPr sz="1000">
                <a:solidFill>
                  <a:srgbClr val="FFFFFF"/>
                </a:solidFill>
                <a:latin typeface="Barlow"/>
                <a:ea typeface="Barlow"/>
                <a:cs typeface="Barlow"/>
                <a:sym typeface="Barlow"/>
              </a:defRPr>
            </a:lvl6pPr>
            <a:lvl7pPr lvl="6" algn="ctr">
              <a:buNone/>
              <a:defRPr sz="1000">
                <a:solidFill>
                  <a:srgbClr val="FFFFFF"/>
                </a:solidFill>
                <a:latin typeface="Barlow"/>
                <a:ea typeface="Barlow"/>
                <a:cs typeface="Barlow"/>
                <a:sym typeface="Barlow"/>
              </a:defRPr>
            </a:lvl7pPr>
            <a:lvl8pPr lvl="7" algn="ctr">
              <a:buNone/>
              <a:defRPr sz="1000">
                <a:solidFill>
                  <a:srgbClr val="FFFFFF"/>
                </a:solidFill>
                <a:latin typeface="Barlow"/>
                <a:ea typeface="Barlow"/>
                <a:cs typeface="Barlow"/>
                <a:sym typeface="Barlow"/>
              </a:defRPr>
            </a:lvl8pPr>
            <a:lvl9pPr lvl="8" algn="ctr">
              <a:buNone/>
              <a:defRPr sz="1000">
                <a:solidFill>
                  <a:srgbClr val="FFFFFF"/>
                </a:solidFill>
                <a:latin typeface="Barlow"/>
                <a:ea typeface="Barlow"/>
                <a:cs typeface="Barlow"/>
                <a:sym typeface="Barlow"/>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c/data-science-for-good-city-of-los-angeles"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3"/>
          <p:cNvSpPr txBox="1">
            <a:spLocks noGrp="1"/>
          </p:cNvSpPr>
          <p:nvPr>
            <p:ph type="ctrTitle"/>
          </p:nvPr>
        </p:nvSpPr>
        <p:spPr>
          <a:xfrm>
            <a:off x="2122525" y="1991825"/>
            <a:ext cx="4899000" cy="1159800"/>
          </a:xfrm>
          <a:prstGeom prst="rect">
            <a:avLst/>
          </a:prstGeom>
        </p:spPr>
        <p:txBody>
          <a:bodyPr spcFirstLastPara="1" wrap="square" lIns="91425" tIns="91425" rIns="91425" bIns="91425" anchor="ctr" anchorCtr="0">
            <a:noAutofit/>
          </a:bodyPr>
          <a:lstStyle/>
          <a:p>
            <a:pPr lvl="0"/>
            <a:r>
              <a:rPr lang="en-US" sz="2400" b="1" dirty="0"/>
              <a:t>Natural Language Processing</a:t>
            </a:r>
            <a:br>
              <a:rPr lang="en-US" sz="2400" dirty="0"/>
            </a:br>
            <a:r>
              <a:rPr lang="en-US" sz="4000" dirty="0"/>
              <a:t>City of Los Angeles</a:t>
            </a:r>
            <a:br>
              <a:rPr lang="en-US" sz="4000" dirty="0"/>
            </a:br>
            <a:r>
              <a:rPr lang="en-US" sz="4000" dirty="0"/>
              <a:t>Job Descriptions</a:t>
            </a:r>
            <a:endParaRPr sz="4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0"/>
          <p:cNvSpPr txBox="1">
            <a:spLocks noGrp="1"/>
          </p:cNvSpPr>
          <p:nvPr>
            <p:ph type="body" idx="1"/>
          </p:nvPr>
        </p:nvSpPr>
        <p:spPr>
          <a:xfrm>
            <a:off x="457200" y="3644985"/>
            <a:ext cx="5235388" cy="124394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1" dirty="0"/>
              <a:t>Readability</a:t>
            </a:r>
            <a:r>
              <a:rPr lang="en" sz="1200" b="1" dirty="0"/>
              <a:t> Index:</a:t>
            </a:r>
          </a:p>
          <a:p>
            <a:pPr marL="171450" indent="-171450">
              <a:spcBef>
                <a:spcPts val="0"/>
              </a:spcBef>
            </a:pPr>
            <a:r>
              <a:rPr lang="en-US" sz="1200" dirty="0"/>
              <a:t>Readability is the ease with which a reader can understand a written text</a:t>
            </a:r>
          </a:p>
          <a:p>
            <a:pPr marL="171450" indent="-171450">
              <a:spcBef>
                <a:spcPts val="0"/>
              </a:spcBef>
            </a:pPr>
            <a:r>
              <a:rPr lang="en-US" sz="1200" dirty="0"/>
              <a:t>In natural language, the readability of text depends on its content (the complexity of its vocabulary and syntax)</a:t>
            </a:r>
          </a:p>
          <a:p>
            <a:pPr marL="628650" lvl="1" indent="-171450"/>
            <a:r>
              <a:rPr lang="en-US" sz="1200" dirty="0"/>
              <a:t> It focuses on the words we choose, and how we put them into sentences and paragraphs for the readers to comprehend</a:t>
            </a:r>
          </a:p>
          <a:p>
            <a:pPr marL="0" indent="0">
              <a:spcBef>
                <a:spcPts val="0"/>
              </a:spcBef>
              <a:buNone/>
            </a:pPr>
            <a:endParaRPr sz="1200" b="1" dirty="0"/>
          </a:p>
        </p:txBody>
      </p:sp>
      <p:sp>
        <p:nvSpPr>
          <p:cNvPr id="300" name="Google Shape;300;p20"/>
          <p:cNvSpPr txBox="1">
            <a:spLocks noGrp="1"/>
          </p:cNvSpPr>
          <p:nvPr>
            <p:ph type="title"/>
          </p:nvPr>
        </p:nvSpPr>
        <p:spPr>
          <a:xfrm>
            <a:off x="457200" y="230593"/>
            <a:ext cx="5138700" cy="65134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PROCESS II</a:t>
            </a:r>
            <a:endParaRPr dirty="0"/>
          </a:p>
        </p:txBody>
      </p:sp>
      <p:sp>
        <p:nvSpPr>
          <p:cNvPr id="302" name="Google Shape;302;p20"/>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10</a:t>
            </a:fld>
            <a:endParaRPr/>
          </a:p>
        </p:txBody>
      </p:sp>
      <p:pic>
        <p:nvPicPr>
          <p:cNvPr id="3" name="Picture 2">
            <a:extLst>
              <a:ext uri="{FF2B5EF4-FFF2-40B4-BE49-F238E27FC236}">
                <a16:creationId xmlns:a16="http://schemas.microsoft.com/office/drawing/2014/main" id="{5382387D-2ED3-AC49-98D6-B291A67F2B82}"/>
              </a:ext>
            </a:extLst>
          </p:cNvPr>
          <p:cNvPicPr>
            <a:picLocks noChangeAspect="1"/>
          </p:cNvPicPr>
          <p:nvPr/>
        </p:nvPicPr>
        <p:blipFill>
          <a:blip r:embed="rId3"/>
          <a:stretch>
            <a:fillRect/>
          </a:stretch>
        </p:blipFill>
        <p:spPr>
          <a:xfrm>
            <a:off x="851463" y="958137"/>
            <a:ext cx="2223431" cy="1188720"/>
          </a:xfrm>
          <a:prstGeom prst="rect">
            <a:avLst/>
          </a:prstGeom>
        </p:spPr>
      </p:pic>
      <p:pic>
        <p:nvPicPr>
          <p:cNvPr id="6" name="Picture 5">
            <a:extLst>
              <a:ext uri="{FF2B5EF4-FFF2-40B4-BE49-F238E27FC236}">
                <a16:creationId xmlns:a16="http://schemas.microsoft.com/office/drawing/2014/main" id="{E369A2AA-F8C4-1345-9DC8-5B6729290A07}"/>
              </a:ext>
            </a:extLst>
          </p:cNvPr>
          <p:cNvPicPr>
            <a:picLocks noChangeAspect="1"/>
          </p:cNvPicPr>
          <p:nvPr/>
        </p:nvPicPr>
        <p:blipFill>
          <a:blip r:embed="rId4"/>
          <a:stretch>
            <a:fillRect/>
          </a:stretch>
        </p:blipFill>
        <p:spPr>
          <a:xfrm>
            <a:off x="1174889" y="2218501"/>
            <a:ext cx="1851661" cy="1371600"/>
          </a:xfrm>
          <a:prstGeom prst="rect">
            <a:avLst/>
          </a:prstGeom>
        </p:spPr>
      </p:pic>
      <p:pic>
        <p:nvPicPr>
          <p:cNvPr id="8" name="Picture 7">
            <a:extLst>
              <a:ext uri="{FF2B5EF4-FFF2-40B4-BE49-F238E27FC236}">
                <a16:creationId xmlns:a16="http://schemas.microsoft.com/office/drawing/2014/main" id="{DD50E74E-0877-E340-B2E6-938D0D37A12B}"/>
              </a:ext>
            </a:extLst>
          </p:cNvPr>
          <p:cNvPicPr>
            <a:picLocks noChangeAspect="1"/>
          </p:cNvPicPr>
          <p:nvPr/>
        </p:nvPicPr>
        <p:blipFill>
          <a:blip r:embed="rId5"/>
          <a:stretch>
            <a:fillRect/>
          </a:stretch>
        </p:blipFill>
        <p:spPr>
          <a:xfrm>
            <a:off x="3289777" y="901785"/>
            <a:ext cx="1680598" cy="2743200"/>
          </a:xfrm>
          <a:prstGeom prst="rect">
            <a:avLst/>
          </a:prstGeom>
        </p:spPr>
      </p:pic>
    </p:spTree>
    <p:extLst>
      <p:ext uri="{BB962C8B-B14F-4D97-AF65-F5344CB8AC3E}">
        <p14:creationId xmlns:p14="http://schemas.microsoft.com/office/powerpoint/2010/main" val="1155310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0"/>
          <p:cNvSpPr txBox="1">
            <a:spLocks noGrp="1"/>
          </p:cNvSpPr>
          <p:nvPr>
            <p:ph type="body" idx="1"/>
          </p:nvPr>
        </p:nvSpPr>
        <p:spPr>
          <a:xfrm>
            <a:off x="457200" y="3092823"/>
            <a:ext cx="5235388" cy="1792941"/>
          </a:xfrm>
          <a:prstGeom prst="rect">
            <a:avLst/>
          </a:prstGeom>
        </p:spPr>
        <p:txBody>
          <a:bodyPr spcFirstLastPara="1" wrap="square" lIns="91425" tIns="91425" rIns="91425" bIns="91425" anchor="t" anchorCtr="0">
            <a:noAutofit/>
          </a:bodyPr>
          <a:lstStyle/>
          <a:p>
            <a:pPr marL="0" lvl="0" indent="0">
              <a:spcBef>
                <a:spcPts val="0"/>
              </a:spcBef>
              <a:buNone/>
            </a:pPr>
            <a:r>
              <a:rPr lang="en-US" sz="1200" b="1" dirty="0"/>
              <a:t>TF-IDF (Term Frequency-Inverse Document Frequency):</a:t>
            </a:r>
          </a:p>
          <a:p>
            <a:pPr marL="171450" indent="-171450">
              <a:spcBef>
                <a:spcPts val="0"/>
              </a:spcBef>
            </a:pPr>
            <a:r>
              <a:rPr lang="en-US" sz="1200" dirty="0"/>
              <a:t>A technique to quantify a word in documents to determine the importance of the word in the document (corpus)</a:t>
            </a:r>
          </a:p>
          <a:p>
            <a:pPr marL="171450" indent="-171450">
              <a:spcBef>
                <a:spcPts val="0"/>
              </a:spcBef>
            </a:pPr>
            <a:r>
              <a:rPr lang="en-US" sz="1200" dirty="0"/>
              <a:t>Works by increasing proportionally to the number of times a word appears in a document, but is offset by the number of documents that contain the word.</a:t>
            </a:r>
          </a:p>
          <a:p>
            <a:pPr marL="628650" lvl="1" indent="-171450"/>
            <a:r>
              <a:rPr lang="en-US" sz="1200" dirty="0"/>
              <a:t>So, words that are common in every document, such as this, what, and if, rank low even though they may appear many times, since they don’t mean much to that document in particular</a:t>
            </a:r>
            <a:endParaRPr sz="1200" dirty="0"/>
          </a:p>
        </p:txBody>
      </p:sp>
      <p:sp>
        <p:nvSpPr>
          <p:cNvPr id="300" name="Google Shape;300;p20"/>
          <p:cNvSpPr txBox="1">
            <a:spLocks noGrp="1"/>
          </p:cNvSpPr>
          <p:nvPr>
            <p:ph type="title"/>
          </p:nvPr>
        </p:nvSpPr>
        <p:spPr>
          <a:xfrm>
            <a:off x="457200" y="270349"/>
            <a:ext cx="5138700" cy="61158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PROCESS III</a:t>
            </a:r>
            <a:endParaRPr dirty="0"/>
          </a:p>
        </p:txBody>
      </p:sp>
      <p:sp>
        <p:nvSpPr>
          <p:cNvPr id="302" name="Google Shape;302;p20"/>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11</a:t>
            </a:fld>
            <a:endParaRPr/>
          </a:p>
        </p:txBody>
      </p:sp>
      <p:pic>
        <p:nvPicPr>
          <p:cNvPr id="3" name="Picture 2">
            <a:extLst>
              <a:ext uri="{FF2B5EF4-FFF2-40B4-BE49-F238E27FC236}">
                <a16:creationId xmlns:a16="http://schemas.microsoft.com/office/drawing/2014/main" id="{2A743ACE-96EF-604A-BE17-440231CF6455}"/>
              </a:ext>
            </a:extLst>
          </p:cNvPr>
          <p:cNvPicPr>
            <a:picLocks noChangeAspect="1"/>
          </p:cNvPicPr>
          <p:nvPr/>
        </p:nvPicPr>
        <p:blipFill>
          <a:blip r:embed="rId3"/>
          <a:stretch>
            <a:fillRect/>
          </a:stretch>
        </p:blipFill>
        <p:spPr>
          <a:xfrm>
            <a:off x="295835" y="898263"/>
            <a:ext cx="3291840" cy="2194560"/>
          </a:xfrm>
          <a:prstGeom prst="rect">
            <a:avLst/>
          </a:prstGeom>
        </p:spPr>
      </p:pic>
      <p:pic>
        <p:nvPicPr>
          <p:cNvPr id="6" name="Picture 5">
            <a:extLst>
              <a:ext uri="{FF2B5EF4-FFF2-40B4-BE49-F238E27FC236}">
                <a16:creationId xmlns:a16="http://schemas.microsoft.com/office/drawing/2014/main" id="{E08BE086-6964-D14A-B7D7-3A9475C47D72}"/>
              </a:ext>
            </a:extLst>
          </p:cNvPr>
          <p:cNvPicPr>
            <a:picLocks noChangeAspect="1"/>
          </p:cNvPicPr>
          <p:nvPr/>
        </p:nvPicPr>
        <p:blipFill>
          <a:blip r:embed="rId4"/>
          <a:stretch>
            <a:fillRect/>
          </a:stretch>
        </p:blipFill>
        <p:spPr>
          <a:xfrm>
            <a:off x="3749040" y="623943"/>
            <a:ext cx="1462149" cy="2468880"/>
          </a:xfrm>
          <a:prstGeom prst="rect">
            <a:avLst/>
          </a:prstGeom>
        </p:spPr>
      </p:pic>
    </p:spTree>
    <p:extLst>
      <p:ext uri="{BB962C8B-B14F-4D97-AF65-F5344CB8AC3E}">
        <p14:creationId xmlns:p14="http://schemas.microsoft.com/office/powerpoint/2010/main" val="2096958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1"/>
          <p:cNvSpPr txBox="1">
            <a:spLocks noGrp="1"/>
          </p:cNvSpPr>
          <p:nvPr>
            <p:ph type="title"/>
          </p:nvPr>
        </p:nvSpPr>
        <p:spPr>
          <a:xfrm>
            <a:off x="457100" y="190835"/>
            <a:ext cx="5138700" cy="72088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ROADBLOCKS</a:t>
            </a:r>
            <a:endParaRPr dirty="0"/>
          </a:p>
        </p:txBody>
      </p:sp>
      <p:sp>
        <p:nvSpPr>
          <p:cNvPr id="308" name="Google Shape;308;p21"/>
          <p:cNvSpPr txBox="1">
            <a:spLocks noGrp="1"/>
          </p:cNvSpPr>
          <p:nvPr>
            <p:ph type="body" idx="1"/>
          </p:nvPr>
        </p:nvSpPr>
        <p:spPr>
          <a:xfrm>
            <a:off x="457200" y="1023032"/>
            <a:ext cx="1656300" cy="3693743"/>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NLTK vs. </a:t>
            </a:r>
            <a:r>
              <a:rPr lang="en" b="1" dirty="0" err="1"/>
              <a:t>SpaCy</a:t>
            </a:r>
            <a:endParaRPr b="1" dirty="0"/>
          </a:p>
          <a:p>
            <a:pPr marL="171450" indent="-171450"/>
            <a:r>
              <a:rPr lang="en" dirty="0"/>
              <a:t>We tried 2 different Natural Language Processors</a:t>
            </a:r>
          </a:p>
          <a:p>
            <a:pPr marL="628650" lvl="1" indent="-171450"/>
            <a:r>
              <a:rPr lang="en" b="1" dirty="0"/>
              <a:t>NLTK</a:t>
            </a:r>
          </a:p>
          <a:p>
            <a:pPr marL="628650" lvl="1" indent="-171450"/>
            <a:r>
              <a:rPr lang="en" b="1" dirty="0" err="1"/>
              <a:t>SpaCy</a:t>
            </a:r>
            <a:endParaRPr lang="en" b="1" dirty="0"/>
          </a:p>
          <a:p>
            <a:pPr marL="171450" indent="-171450"/>
            <a:r>
              <a:rPr lang="en" dirty="0"/>
              <a:t>Many say </a:t>
            </a:r>
            <a:r>
              <a:rPr lang="en" b="1" dirty="0" err="1"/>
              <a:t>SpaCy</a:t>
            </a:r>
            <a:r>
              <a:rPr lang="en" dirty="0"/>
              <a:t> uses the latest and best </a:t>
            </a:r>
            <a:r>
              <a:rPr lang="en-US" dirty="0"/>
              <a:t>algorithms</a:t>
            </a:r>
            <a:r>
              <a:rPr lang="en" dirty="0"/>
              <a:t> , and has a higher performance</a:t>
            </a:r>
          </a:p>
          <a:p>
            <a:pPr marL="171450" indent="-171450"/>
            <a:r>
              <a:rPr lang="en" b="1" dirty="0"/>
              <a:t>NLTK</a:t>
            </a:r>
            <a:r>
              <a:rPr lang="en" dirty="0"/>
              <a:t> is a better </a:t>
            </a:r>
            <a:r>
              <a:rPr lang="en-US" dirty="0"/>
              <a:t>string processing library that takes strings as input and returns strings or lists of strings as output</a:t>
            </a:r>
            <a:endParaRPr dirty="0"/>
          </a:p>
        </p:txBody>
      </p:sp>
      <p:sp>
        <p:nvSpPr>
          <p:cNvPr id="309" name="Google Shape;309;p21"/>
          <p:cNvSpPr txBox="1">
            <a:spLocks noGrp="1"/>
          </p:cNvSpPr>
          <p:nvPr>
            <p:ph type="body" idx="2"/>
          </p:nvPr>
        </p:nvSpPr>
        <p:spPr>
          <a:xfrm>
            <a:off x="2198350" y="1023032"/>
            <a:ext cx="1656300" cy="3693743"/>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The Data</a:t>
            </a:r>
            <a:endParaRPr b="1" dirty="0"/>
          </a:p>
          <a:p>
            <a:pPr marL="171450" indent="-171450"/>
            <a:r>
              <a:rPr lang="en" b="1" dirty="0"/>
              <a:t>Size</a:t>
            </a:r>
            <a:r>
              <a:rPr lang="en" dirty="0"/>
              <a:t> of the data killed Kernels multiple times when analyzing them as a whole</a:t>
            </a:r>
          </a:p>
          <a:p>
            <a:pPr marL="171450" indent="-171450"/>
            <a:r>
              <a:rPr lang="en" b="1" dirty="0"/>
              <a:t>Cleaning/Pre-Processing </a:t>
            </a:r>
            <a:r>
              <a:rPr lang="en" dirty="0"/>
              <a:t>the</a:t>
            </a:r>
            <a:r>
              <a:rPr lang="en" b="1" dirty="0"/>
              <a:t> </a:t>
            </a:r>
            <a:r>
              <a:rPr lang="en" dirty="0"/>
              <a:t>data was time consuming because of the amount of words, 1.18  million, and </a:t>
            </a:r>
            <a:r>
              <a:rPr lang="en" b="1" dirty="0"/>
              <a:t>selecting</a:t>
            </a:r>
            <a:r>
              <a:rPr lang="en" dirty="0"/>
              <a:t> the right words to analyze, such as: Nouns or Verbs or Adjectives and etc.</a:t>
            </a:r>
            <a:endParaRPr dirty="0"/>
          </a:p>
        </p:txBody>
      </p:sp>
      <p:sp>
        <p:nvSpPr>
          <p:cNvPr id="310" name="Google Shape;310;p21"/>
          <p:cNvSpPr txBox="1">
            <a:spLocks noGrp="1"/>
          </p:cNvSpPr>
          <p:nvPr>
            <p:ph type="body" idx="3"/>
          </p:nvPr>
        </p:nvSpPr>
        <p:spPr>
          <a:xfrm>
            <a:off x="3939500" y="1023032"/>
            <a:ext cx="1656300" cy="3693743"/>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Decisions, Decisions</a:t>
            </a:r>
            <a:endParaRPr b="1" dirty="0"/>
          </a:p>
          <a:p>
            <a:pPr marL="171450" indent="-171450"/>
            <a:r>
              <a:rPr lang="en-US" dirty="0"/>
              <a:t>Once we had the data  and started cleaning it, we then needed to decide how to use NLP in an effective way</a:t>
            </a:r>
          </a:p>
          <a:p>
            <a:pPr marL="171450" indent="-171450"/>
            <a:r>
              <a:rPr lang="en-US" dirty="0"/>
              <a:t>After reading the Job Bulletins, the problems were obvious, but how can we show that conclusively with the data and NLP</a:t>
            </a:r>
            <a:endParaRPr dirty="0"/>
          </a:p>
          <a:p>
            <a:pPr marL="0" lvl="0" indent="0" algn="l" rtl="0">
              <a:spcBef>
                <a:spcPts val="600"/>
              </a:spcBef>
              <a:spcAft>
                <a:spcPts val="0"/>
              </a:spcAft>
              <a:buNone/>
            </a:pPr>
            <a:endParaRPr dirty="0"/>
          </a:p>
        </p:txBody>
      </p:sp>
      <p:sp>
        <p:nvSpPr>
          <p:cNvPr id="311" name="Google Shape;311;p21"/>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Shape 315"/>
        <p:cNvGrpSpPr/>
        <p:nvPr/>
      </p:nvGrpSpPr>
      <p:grpSpPr>
        <a:xfrm>
          <a:off x="0" y="0"/>
          <a:ext cx="0" cy="0"/>
          <a:chOff x="0" y="0"/>
          <a:chExt cx="0" cy="0"/>
        </a:xfrm>
      </p:grpSpPr>
      <p:sp>
        <p:nvSpPr>
          <p:cNvPr id="316" name="Google Shape;316;p22"/>
          <p:cNvSpPr txBox="1">
            <a:spLocks noGrp="1"/>
          </p:cNvSpPr>
          <p:nvPr>
            <p:ph type="title" idx="4294967295"/>
          </p:nvPr>
        </p:nvSpPr>
        <p:spPr>
          <a:xfrm>
            <a:off x="457200" y="931985"/>
            <a:ext cx="35379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HERE’S SOME OF OUR WORK</a:t>
            </a:r>
            <a:endParaRPr dirty="0"/>
          </a:p>
        </p:txBody>
      </p:sp>
      <p:sp>
        <p:nvSpPr>
          <p:cNvPr id="317" name="Google Shape;317;p22"/>
          <p:cNvSpPr txBox="1">
            <a:spLocks noGrp="1"/>
          </p:cNvSpPr>
          <p:nvPr>
            <p:ph type="body" idx="4294967295"/>
          </p:nvPr>
        </p:nvSpPr>
        <p:spPr>
          <a:xfrm>
            <a:off x="457200" y="1930556"/>
            <a:ext cx="3537900" cy="1823400"/>
          </a:xfrm>
          <a:prstGeom prst="rect">
            <a:avLst/>
          </a:prstGeom>
        </p:spPr>
        <p:txBody>
          <a:bodyPr spcFirstLastPara="1" wrap="square" lIns="91425" tIns="91425" rIns="91425" bIns="91425" anchor="t" anchorCtr="0">
            <a:noAutofit/>
          </a:bodyPr>
          <a:lstStyle/>
          <a:p>
            <a:pPr marL="0" lvl="0" indent="0">
              <a:buNone/>
            </a:pPr>
            <a:r>
              <a:rPr lang="en-US" sz="1800" dirty="0"/>
              <a:t>The ultimate objective of NLP is to read, decipher, understand, and make sense of human languages in a manner that is valuable</a:t>
            </a:r>
            <a:endParaRPr sz="1800" dirty="0"/>
          </a:p>
        </p:txBody>
      </p:sp>
      <p:sp>
        <p:nvSpPr>
          <p:cNvPr id="318" name="Google Shape;318;p22"/>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13</a:t>
            </a:fld>
            <a:endParaRPr/>
          </a:p>
        </p:txBody>
      </p:sp>
      <p:pic>
        <p:nvPicPr>
          <p:cNvPr id="12" name="Picture 11">
            <a:extLst>
              <a:ext uri="{FF2B5EF4-FFF2-40B4-BE49-F238E27FC236}">
                <a16:creationId xmlns:a16="http://schemas.microsoft.com/office/drawing/2014/main" id="{F21094DD-82E1-4B45-A80A-78562ECFE434}"/>
              </a:ext>
            </a:extLst>
          </p:cNvPr>
          <p:cNvPicPr>
            <a:picLocks noChangeAspect="1"/>
          </p:cNvPicPr>
          <p:nvPr/>
        </p:nvPicPr>
        <p:blipFill>
          <a:blip r:embed="rId3"/>
          <a:stretch>
            <a:fillRect/>
          </a:stretch>
        </p:blipFill>
        <p:spPr>
          <a:xfrm>
            <a:off x="4545106" y="0"/>
            <a:ext cx="4262894" cy="51591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25"/>
          <p:cNvSpPr txBox="1">
            <a:spLocks noGrp="1"/>
          </p:cNvSpPr>
          <p:nvPr>
            <p:ph type="title"/>
          </p:nvPr>
        </p:nvSpPr>
        <p:spPr>
          <a:xfrm>
            <a:off x="387067" y="84249"/>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PYTHON – NLTK I</a:t>
            </a:r>
            <a:endParaRPr dirty="0"/>
          </a:p>
        </p:txBody>
      </p:sp>
      <p:sp>
        <p:nvSpPr>
          <p:cNvPr id="337" name="Google Shape;337;p25"/>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14</a:t>
            </a:fld>
            <a:endParaRPr/>
          </a:p>
        </p:txBody>
      </p:sp>
      <p:pic>
        <p:nvPicPr>
          <p:cNvPr id="8" name="Picture 7">
            <a:extLst>
              <a:ext uri="{FF2B5EF4-FFF2-40B4-BE49-F238E27FC236}">
                <a16:creationId xmlns:a16="http://schemas.microsoft.com/office/drawing/2014/main" id="{03B95663-54DD-1547-AAEF-2EA1A82EDAAE}"/>
              </a:ext>
            </a:extLst>
          </p:cNvPr>
          <p:cNvPicPr>
            <a:picLocks noChangeAspect="1"/>
          </p:cNvPicPr>
          <p:nvPr/>
        </p:nvPicPr>
        <p:blipFill>
          <a:blip r:embed="rId3"/>
          <a:stretch>
            <a:fillRect/>
          </a:stretch>
        </p:blipFill>
        <p:spPr>
          <a:xfrm>
            <a:off x="477219" y="878847"/>
            <a:ext cx="3451124" cy="914400"/>
          </a:xfrm>
          <a:prstGeom prst="rect">
            <a:avLst/>
          </a:prstGeom>
        </p:spPr>
      </p:pic>
      <p:pic>
        <p:nvPicPr>
          <p:cNvPr id="10" name="Picture 9">
            <a:extLst>
              <a:ext uri="{FF2B5EF4-FFF2-40B4-BE49-F238E27FC236}">
                <a16:creationId xmlns:a16="http://schemas.microsoft.com/office/drawing/2014/main" id="{0076B896-4279-5A46-B6BD-B0D4D0D0C128}"/>
              </a:ext>
            </a:extLst>
          </p:cNvPr>
          <p:cNvPicPr>
            <a:picLocks noChangeAspect="1"/>
          </p:cNvPicPr>
          <p:nvPr/>
        </p:nvPicPr>
        <p:blipFill>
          <a:blip r:embed="rId4"/>
          <a:stretch>
            <a:fillRect/>
          </a:stretch>
        </p:blipFill>
        <p:spPr>
          <a:xfrm>
            <a:off x="477219" y="2842400"/>
            <a:ext cx="4352661" cy="2103120"/>
          </a:xfrm>
          <a:prstGeom prst="rect">
            <a:avLst/>
          </a:prstGeom>
        </p:spPr>
      </p:pic>
      <p:pic>
        <p:nvPicPr>
          <p:cNvPr id="12" name="Picture 11">
            <a:extLst>
              <a:ext uri="{FF2B5EF4-FFF2-40B4-BE49-F238E27FC236}">
                <a16:creationId xmlns:a16="http://schemas.microsoft.com/office/drawing/2014/main" id="{F1453478-1AAA-8F42-A716-CB33960FDCAE}"/>
              </a:ext>
            </a:extLst>
          </p:cNvPr>
          <p:cNvPicPr>
            <a:picLocks noChangeAspect="1"/>
          </p:cNvPicPr>
          <p:nvPr/>
        </p:nvPicPr>
        <p:blipFill>
          <a:blip r:embed="rId5"/>
          <a:stretch>
            <a:fillRect/>
          </a:stretch>
        </p:blipFill>
        <p:spPr>
          <a:xfrm>
            <a:off x="471038" y="1780092"/>
            <a:ext cx="2686215" cy="106230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5B0FE"/>
        </a:solidFill>
        <a:effectLst/>
      </p:bgPr>
    </p:bg>
    <p:spTree>
      <p:nvGrpSpPr>
        <p:cNvPr id="1" name="Shape 335"/>
        <p:cNvGrpSpPr/>
        <p:nvPr/>
      </p:nvGrpSpPr>
      <p:grpSpPr>
        <a:xfrm>
          <a:off x="0" y="0"/>
          <a:ext cx="0" cy="0"/>
          <a:chOff x="0" y="0"/>
          <a:chExt cx="0" cy="0"/>
        </a:xfrm>
      </p:grpSpPr>
      <p:sp>
        <p:nvSpPr>
          <p:cNvPr id="336" name="Google Shape;336;p25"/>
          <p:cNvSpPr txBox="1">
            <a:spLocks noGrp="1"/>
          </p:cNvSpPr>
          <p:nvPr>
            <p:ph type="title"/>
          </p:nvPr>
        </p:nvSpPr>
        <p:spPr>
          <a:xfrm>
            <a:off x="406981" y="110074"/>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PYTHON – NLTK II</a:t>
            </a:r>
            <a:endParaRPr dirty="0"/>
          </a:p>
        </p:txBody>
      </p:sp>
      <p:sp>
        <p:nvSpPr>
          <p:cNvPr id="337" name="Google Shape;337;p25"/>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15</a:t>
            </a:fld>
            <a:endParaRPr/>
          </a:p>
        </p:txBody>
      </p:sp>
      <p:pic>
        <p:nvPicPr>
          <p:cNvPr id="3" name="Picture 2">
            <a:extLst>
              <a:ext uri="{FF2B5EF4-FFF2-40B4-BE49-F238E27FC236}">
                <a16:creationId xmlns:a16="http://schemas.microsoft.com/office/drawing/2014/main" id="{E2169A26-3B6C-0049-BA39-01F5B70D62EE}"/>
              </a:ext>
            </a:extLst>
          </p:cNvPr>
          <p:cNvPicPr>
            <a:picLocks noChangeAspect="1"/>
          </p:cNvPicPr>
          <p:nvPr/>
        </p:nvPicPr>
        <p:blipFill>
          <a:blip r:embed="rId3"/>
          <a:stretch>
            <a:fillRect/>
          </a:stretch>
        </p:blipFill>
        <p:spPr>
          <a:xfrm>
            <a:off x="471495" y="891273"/>
            <a:ext cx="5081585" cy="2377440"/>
          </a:xfrm>
          <a:prstGeom prst="rect">
            <a:avLst/>
          </a:prstGeom>
        </p:spPr>
      </p:pic>
      <p:pic>
        <p:nvPicPr>
          <p:cNvPr id="13" name="Picture 12">
            <a:extLst>
              <a:ext uri="{FF2B5EF4-FFF2-40B4-BE49-F238E27FC236}">
                <a16:creationId xmlns:a16="http://schemas.microsoft.com/office/drawing/2014/main" id="{8A8BAEAC-8755-524C-9E25-B8D54B443873}"/>
              </a:ext>
            </a:extLst>
          </p:cNvPr>
          <p:cNvPicPr>
            <a:picLocks noChangeAspect="1"/>
          </p:cNvPicPr>
          <p:nvPr/>
        </p:nvPicPr>
        <p:blipFill>
          <a:blip r:embed="rId4"/>
          <a:stretch>
            <a:fillRect/>
          </a:stretch>
        </p:blipFill>
        <p:spPr>
          <a:xfrm>
            <a:off x="471495" y="3308102"/>
            <a:ext cx="3672594" cy="1554480"/>
          </a:xfrm>
          <a:prstGeom prst="rect">
            <a:avLst/>
          </a:prstGeom>
        </p:spPr>
      </p:pic>
    </p:spTree>
    <p:extLst>
      <p:ext uri="{BB962C8B-B14F-4D97-AF65-F5344CB8AC3E}">
        <p14:creationId xmlns:p14="http://schemas.microsoft.com/office/powerpoint/2010/main" val="1692594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A5B0FE"/>
        </a:solidFill>
        <a:effectLst/>
      </p:bgPr>
    </p:bg>
    <p:spTree>
      <p:nvGrpSpPr>
        <p:cNvPr id="1" name="Shape 335"/>
        <p:cNvGrpSpPr/>
        <p:nvPr/>
      </p:nvGrpSpPr>
      <p:grpSpPr>
        <a:xfrm>
          <a:off x="0" y="0"/>
          <a:ext cx="0" cy="0"/>
          <a:chOff x="0" y="0"/>
          <a:chExt cx="0" cy="0"/>
        </a:xfrm>
      </p:grpSpPr>
      <p:sp>
        <p:nvSpPr>
          <p:cNvPr id="336" name="Google Shape;336;p25"/>
          <p:cNvSpPr txBox="1">
            <a:spLocks noGrp="1"/>
          </p:cNvSpPr>
          <p:nvPr>
            <p:ph type="title"/>
          </p:nvPr>
        </p:nvSpPr>
        <p:spPr>
          <a:xfrm>
            <a:off x="477219" y="104110"/>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PYTHON – NLTK III</a:t>
            </a:r>
            <a:endParaRPr dirty="0"/>
          </a:p>
        </p:txBody>
      </p:sp>
      <p:sp>
        <p:nvSpPr>
          <p:cNvPr id="337" name="Google Shape;337;p25"/>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16</a:t>
            </a:fld>
            <a:endParaRPr/>
          </a:p>
        </p:txBody>
      </p:sp>
      <p:pic>
        <p:nvPicPr>
          <p:cNvPr id="4" name="Picture 3">
            <a:extLst>
              <a:ext uri="{FF2B5EF4-FFF2-40B4-BE49-F238E27FC236}">
                <a16:creationId xmlns:a16="http://schemas.microsoft.com/office/drawing/2014/main" id="{634AA9C6-04F6-7446-8198-4185CDCB0A30}"/>
              </a:ext>
            </a:extLst>
          </p:cNvPr>
          <p:cNvPicPr>
            <a:picLocks noChangeAspect="1"/>
          </p:cNvPicPr>
          <p:nvPr/>
        </p:nvPicPr>
        <p:blipFill>
          <a:blip r:embed="rId3"/>
          <a:stretch>
            <a:fillRect/>
          </a:stretch>
        </p:blipFill>
        <p:spPr>
          <a:xfrm>
            <a:off x="477224" y="1296399"/>
            <a:ext cx="2572934" cy="3108960"/>
          </a:xfrm>
          <a:prstGeom prst="rect">
            <a:avLst/>
          </a:prstGeom>
        </p:spPr>
      </p:pic>
      <p:pic>
        <p:nvPicPr>
          <p:cNvPr id="6" name="Picture 5">
            <a:extLst>
              <a:ext uri="{FF2B5EF4-FFF2-40B4-BE49-F238E27FC236}">
                <a16:creationId xmlns:a16="http://schemas.microsoft.com/office/drawing/2014/main" id="{41A8A5C3-0801-2D4F-B608-2A9FD1C860F6}"/>
              </a:ext>
            </a:extLst>
          </p:cNvPr>
          <p:cNvPicPr>
            <a:picLocks noChangeAspect="1"/>
          </p:cNvPicPr>
          <p:nvPr/>
        </p:nvPicPr>
        <p:blipFill>
          <a:blip r:embed="rId4"/>
          <a:stretch>
            <a:fillRect/>
          </a:stretch>
        </p:blipFill>
        <p:spPr>
          <a:xfrm>
            <a:off x="3046569" y="1733720"/>
            <a:ext cx="2829194" cy="2926080"/>
          </a:xfrm>
          <a:prstGeom prst="rect">
            <a:avLst/>
          </a:prstGeom>
        </p:spPr>
      </p:pic>
      <p:sp>
        <p:nvSpPr>
          <p:cNvPr id="12" name="Google Shape;336;p25">
            <a:extLst>
              <a:ext uri="{FF2B5EF4-FFF2-40B4-BE49-F238E27FC236}">
                <a16:creationId xmlns:a16="http://schemas.microsoft.com/office/drawing/2014/main" id="{1483379B-0C16-3947-AA3E-8CB6D24B8C36}"/>
              </a:ext>
            </a:extLst>
          </p:cNvPr>
          <p:cNvSpPr txBox="1">
            <a:spLocks/>
          </p:cNvSpPr>
          <p:nvPr/>
        </p:nvSpPr>
        <p:spPr>
          <a:xfrm>
            <a:off x="772741" y="961509"/>
            <a:ext cx="2377194" cy="43732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1pPr>
            <a:lvl2pPr marR="0" lvl="1"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2pPr>
            <a:lvl3pPr marR="0" lvl="2"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3pPr>
            <a:lvl4pPr marR="0" lvl="3"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4pPr>
            <a:lvl5pPr marR="0" lvl="4"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5pPr>
            <a:lvl6pPr marR="0" lvl="5"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6pPr>
            <a:lvl7pPr marR="0" lvl="6"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7pPr>
            <a:lvl8pPr marR="0" lvl="7"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8pPr>
            <a:lvl9pPr marR="0" lvl="8"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9pPr>
          </a:lstStyle>
          <a:p>
            <a:r>
              <a:rPr lang="en-US" sz="1200" b="1" dirty="0">
                <a:solidFill>
                  <a:srgbClr val="0070C0"/>
                </a:solidFill>
              </a:rPr>
              <a:t>Frequency Distribution</a:t>
            </a:r>
          </a:p>
        </p:txBody>
      </p:sp>
      <p:sp>
        <p:nvSpPr>
          <p:cNvPr id="14" name="Google Shape;336;p25">
            <a:extLst>
              <a:ext uri="{FF2B5EF4-FFF2-40B4-BE49-F238E27FC236}">
                <a16:creationId xmlns:a16="http://schemas.microsoft.com/office/drawing/2014/main" id="{3FB1198A-0D0E-DC46-BD9C-C9814AA59F06}"/>
              </a:ext>
            </a:extLst>
          </p:cNvPr>
          <p:cNvSpPr txBox="1">
            <a:spLocks/>
          </p:cNvSpPr>
          <p:nvPr/>
        </p:nvSpPr>
        <p:spPr>
          <a:xfrm>
            <a:off x="3046569" y="1398831"/>
            <a:ext cx="2829194" cy="43732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1pPr>
            <a:lvl2pPr marR="0" lvl="1"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2pPr>
            <a:lvl3pPr marR="0" lvl="2"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3pPr>
            <a:lvl4pPr marR="0" lvl="3"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4pPr>
            <a:lvl5pPr marR="0" lvl="4"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5pPr>
            <a:lvl6pPr marR="0" lvl="5"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6pPr>
            <a:lvl7pPr marR="0" lvl="6"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7pPr>
            <a:lvl8pPr marR="0" lvl="7"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8pPr>
            <a:lvl9pPr marR="0" lvl="8" algn="l" rtl="0">
              <a:lnSpc>
                <a:spcPct val="100000"/>
              </a:lnSpc>
              <a:spcBef>
                <a:spcPts val="0"/>
              </a:spcBef>
              <a:spcAft>
                <a:spcPts val="0"/>
              </a:spcAft>
              <a:buClr>
                <a:srgbClr val="A5B0FE"/>
              </a:buClr>
              <a:buSzPts val="3000"/>
              <a:buFont typeface="Miriam Libre"/>
              <a:buNone/>
              <a:defRPr sz="3000" b="0" i="0" u="none" strike="noStrike" cap="none">
                <a:solidFill>
                  <a:srgbClr val="A5B0FE"/>
                </a:solidFill>
                <a:latin typeface="Miriam Libre"/>
                <a:ea typeface="Miriam Libre"/>
                <a:cs typeface="Miriam Libre"/>
                <a:sym typeface="Miriam Libre"/>
              </a:defRPr>
            </a:lvl9pPr>
          </a:lstStyle>
          <a:p>
            <a:pPr algn="ctr"/>
            <a:r>
              <a:rPr lang="en-US" sz="1200" b="1" dirty="0">
                <a:solidFill>
                  <a:srgbClr val="0070C0"/>
                </a:solidFill>
              </a:rPr>
              <a:t>(TF-IDF) </a:t>
            </a:r>
          </a:p>
          <a:p>
            <a:pPr algn="ctr"/>
            <a:r>
              <a:rPr lang="en-US" sz="1200" b="1" dirty="0">
                <a:solidFill>
                  <a:srgbClr val="0070C0"/>
                </a:solidFill>
              </a:rPr>
              <a:t>Term Frequency-Inverse Document Frequency</a:t>
            </a:r>
          </a:p>
        </p:txBody>
      </p:sp>
    </p:spTree>
    <p:extLst>
      <p:ext uri="{BB962C8B-B14F-4D97-AF65-F5344CB8AC3E}">
        <p14:creationId xmlns:p14="http://schemas.microsoft.com/office/powerpoint/2010/main" val="3449066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6"/>
          <p:cNvSpPr txBox="1">
            <a:spLocks noGrp="1"/>
          </p:cNvSpPr>
          <p:nvPr>
            <p:ph type="title"/>
          </p:nvPr>
        </p:nvSpPr>
        <p:spPr>
          <a:xfrm>
            <a:off x="457200" y="228004"/>
            <a:ext cx="5138700" cy="66379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DASHBOARD</a:t>
            </a:r>
            <a:endParaRPr dirty="0"/>
          </a:p>
        </p:txBody>
      </p:sp>
      <p:sp>
        <p:nvSpPr>
          <p:cNvPr id="358" name="Google Shape;358;p26"/>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17</a:t>
            </a:fld>
            <a:endParaRPr/>
          </a:p>
        </p:txBody>
      </p:sp>
      <p:pic>
        <p:nvPicPr>
          <p:cNvPr id="3" name="Picture 2">
            <a:extLst>
              <a:ext uri="{FF2B5EF4-FFF2-40B4-BE49-F238E27FC236}">
                <a16:creationId xmlns:a16="http://schemas.microsoft.com/office/drawing/2014/main" id="{E94F5004-51DA-2A46-B0EA-631B36D69E24}"/>
              </a:ext>
            </a:extLst>
          </p:cNvPr>
          <p:cNvPicPr>
            <a:picLocks noChangeAspect="1"/>
          </p:cNvPicPr>
          <p:nvPr/>
        </p:nvPicPr>
        <p:blipFill>
          <a:blip r:embed="rId3"/>
          <a:stretch>
            <a:fillRect/>
          </a:stretch>
        </p:blipFill>
        <p:spPr>
          <a:xfrm>
            <a:off x="557563" y="783206"/>
            <a:ext cx="3253946" cy="1608272"/>
          </a:xfrm>
          <a:prstGeom prst="rect">
            <a:avLst/>
          </a:prstGeom>
        </p:spPr>
      </p:pic>
      <p:pic>
        <p:nvPicPr>
          <p:cNvPr id="5" name="Picture 4">
            <a:extLst>
              <a:ext uri="{FF2B5EF4-FFF2-40B4-BE49-F238E27FC236}">
                <a16:creationId xmlns:a16="http://schemas.microsoft.com/office/drawing/2014/main" id="{4DFB471C-CC6D-0F45-9BA0-227C8E2CC60A}"/>
              </a:ext>
            </a:extLst>
          </p:cNvPr>
          <p:cNvPicPr>
            <a:picLocks noChangeAspect="1"/>
          </p:cNvPicPr>
          <p:nvPr/>
        </p:nvPicPr>
        <p:blipFill>
          <a:blip r:embed="rId4"/>
          <a:stretch>
            <a:fillRect/>
          </a:stretch>
        </p:blipFill>
        <p:spPr>
          <a:xfrm>
            <a:off x="520489" y="2394221"/>
            <a:ext cx="2731527" cy="822960"/>
          </a:xfrm>
          <a:prstGeom prst="rect">
            <a:avLst/>
          </a:prstGeom>
        </p:spPr>
      </p:pic>
      <p:pic>
        <p:nvPicPr>
          <p:cNvPr id="7" name="Picture 6">
            <a:extLst>
              <a:ext uri="{FF2B5EF4-FFF2-40B4-BE49-F238E27FC236}">
                <a16:creationId xmlns:a16="http://schemas.microsoft.com/office/drawing/2014/main" id="{E2203D26-8B8E-3C45-9B3B-6F6CCEF05132}"/>
              </a:ext>
            </a:extLst>
          </p:cNvPr>
          <p:cNvPicPr>
            <a:picLocks noChangeAspect="1"/>
          </p:cNvPicPr>
          <p:nvPr/>
        </p:nvPicPr>
        <p:blipFill>
          <a:blip r:embed="rId5"/>
          <a:stretch>
            <a:fillRect/>
          </a:stretch>
        </p:blipFill>
        <p:spPr>
          <a:xfrm>
            <a:off x="508556" y="3214438"/>
            <a:ext cx="2755391" cy="830150"/>
          </a:xfrm>
          <a:prstGeom prst="rect">
            <a:avLst/>
          </a:prstGeom>
        </p:spPr>
      </p:pic>
      <p:pic>
        <p:nvPicPr>
          <p:cNvPr id="9" name="Picture 8">
            <a:extLst>
              <a:ext uri="{FF2B5EF4-FFF2-40B4-BE49-F238E27FC236}">
                <a16:creationId xmlns:a16="http://schemas.microsoft.com/office/drawing/2014/main" id="{89F8B9C1-181B-F04D-9D92-556EE4680E05}"/>
              </a:ext>
            </a:extLst>
          </p:cNvPr>
          <p:cNvPicPr>
            <a:picLocks noChangeAspect="1"/>
          </p:cNvPicPr>
          <p:nvPr/>
        </p:nvPicPr>
        <p:blipFill>
          <a:blip r:embed="rId6"/>
          <a:stretch>
            <a:fillRect/>
          </a:stretch>
        </p:blipFill>
        <p:spPr>
          <a:xfrm>
            <a:off x="508556" y="4037398"/>
            <a:ext cx="2768601" cy="7315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1"/>
          <p:cNvSpPr txBox="1">
            <a:spLocks noGrp="1"/>
          </p:cNvSpPr>
          <p:nvPr>
            <p:ph type="title"/>
          </p:nvPr>
        </p:nvSpPr>
        <p:spPr>
          <a:xfrm>
            <a:off x="457200" y="267632"/>
            <a:ext cx="5138700" cy="65059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CONCLUSIONS</a:t>
            </a:r>
            <a:endParaRPr dirty="0"/>
          </a:p>
        </p:txBody>
      </p:sp>
      <p:sp>
        <p:nvSpPr>
          <p:cNvPr id="418" name="Google Shape;418;p31"/>
          <p:cNvSpPr txBox="1">
            <a:spLocks noGrp="1"/>
          </p:cNvSpPr>
          <p:nvPr>
            <p:ph type="body" idx="1"/>
          </p:nvPr>
        </p:nvSpPr>
        <p:spPr>
          <a:xfrm>
            <a:off x="457200" y="1023811"/>
            <a:ext cx="1656300" cy="1735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Word Counts</a:t>
            </a:r>
            <a:endParaRPr b="1" dirty="0"/>
          </a:p>
          <a:p>
            <a:pPr marL="171450" indent="-171450"/>
            <a:r>
              <a:rPr lang="en" sz="1200" dirty="0"/>
              <a:t>There are too many words per Job Bulletin at an average of 1200</a:t>
            </a:r>
          </a:p>
          <a:p>
            <a:pPr marL="171450" indent="-171450"/>
            <a:r>
              <a:rPr lang="en" sz="1200" dirty="0"/>
              <a:t>Newer generations have shorter attention spans</a:t>
            </a:r>
            <a:endParaRPr sz="1200" dirty="0"/>
          </a:p>
        </p:txBody>
      </p:sp>
      <p:sp>
        <p:nvSpPr>
          <p:cNvPr id="419" name="Google Shape;419;p31"/>
          <p:cNvSpPr txBox="1">
            <a:spLocks noGrp="1"/>
          </p:cNvSpPr>
          <p:nvPr>
            <p:ph type="body" idx="2"/>
          </p:nvPr>
        </p:nvSpPr>
        <p:spPr>
          <a:xfrm>
            <a:off x="457200" y="2942697"/>
            <a:ext cx="1656300" cy="1735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Frequency of Words</a:t>
            </a:r>
          </a:p>
          <a:p>
            <a:pPr marL="171450" indent="-171450"/>
            <a:r>
              <a:rPr lang="en-US" sz="1200" dirty="0"/>
              <a:t>The frequency of some words in the Job Bulletins could scare some candidates off: </a:t>
            </a:r>
          </a:p>
          <a:p>
            <a:pPr marL="628650" lvl="1" indent="-171450"/>
            <a:r>
              <a:rPr lang="en-US" dirty="0"/>
              <a:t>ex: Examination</a:t>
            </a:r>
          </a:p>
        </p:txBody>
      </p:sp>
      <p:sp>
        <p:nvSpPr>
          <p:cNvPr id="420" name="Google Shape;420;p31"/>
          <p:cNvSpPr txBox="1">
            <a:spLocks noGrp="1"/>
          </p:cNvSpPr>
          <p:nvPr>
            <p:ph type="body" idx="3"/>
          </p:nvPr>
        </p:nvSpPr>
        <p:spPr>
          <a:xfrm>
            <a:off x="2322573" y="1023811"/>
            <a:ext cx="1656300" cy="1735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Readability Indexes</a:t>
            </a:r>
            <a:endParaRPr b="1" dirty="0"/>
          </a:p>
          <a:p>
            <a:pPr marL="0" indent="0">
              <a:buNone/>
            </a:pPr>
            <a:r>
              <a:rPr lang="en" u="sng" dirty="0"/>
              <a:t>Dale-</a:t>
            </a:r>
            <a:r>
              <a:rPr lang="en" u="sng" dirty="0" err="1"/>
              <a:t>Chall</a:t>
            </a:r>
            <a:r>
              <a:rPr lang="en" u="sng" dirty="0"/>
              <a:t> </a:t>
            </a:r>
            <a:r>
              <a:rPr lang="en-US" u="sng" dirty="0"/>
              <a:t>Readability</a:t>
            </a:r>
            <a:r>
              <a:rPr lang="en" u="sng" dirty="0"/>
              <a:t> Score:</a:t>
            </a:r>
          </a:p>
          <a:p>
            <a:pPr marL="171450" indent="-171450"/>
            <a:r>
              <a:rPr lang="en" dirty="0"/>
              <a:t>Aver age Score     9.0 – 9.9</a:t>
            </a:r>
          </a:p>
          <a:p>
            <a:pPr marL="171450" indent="-171450"/>
            <a:r>
              <a:rPr lang="en" dirty="0"/>
              <a:t> 13</a:t>
            </a:r>
            <a:r>
              <a:rPr lang="en" baseline="30000" dirty="0"/>
              <a:t>th</a:t>
            </a:r>
            <a:r>
              <a:rPr lang="en" dirty="0"/>
              <a:t> to 15</a:t>
            </a:r>
            <a:r>
              <a:rPr lang="en" baseline="30000" dirty="0"/>
              <a:t>th</a:t>
            </a:r>
            <a:r>
              <a:rPr lang="en" dirty="0"/>
              <a:t> grade college student</a:t>
            </a:r>
          </a:p>
          <a:p>
            <a:pPr marL="0" indent="0">
              <a:buNone/>
            </a:pPr>
            <a:r>
              <a:rPr lang="en" u="sng" dirty="0"/>
              <a:t>Flesch Reading-Ease:</a:t>
            </a:r>
          </a:p>
          <a:p>
            <a:pPr marL="171450" indent="-171450"/>
            <a:r>
              <a:rPr lang="en" dirty="0"/>
              <a:t>Average Score:      0-29</a:t>
            </a:r>
          </a:p>
          <a:p>
            <a:pPr marL="171450" indent="-171450"/>
            <a:r>
              <a:rPr lang="en" dirty="0"/>
              <a:t>Very Confusing</a:t>
            </a:r>
          </a:p>
        </p:txBody>
      </p:sp>
      <p:sp>
        <p:nvSpPr>
          <p:cNvPr id="421" name="Google Shape;421;p31"/>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18</a:t>
            </a:fld>
            <a:endParaRPr/>
          </a:p>
        </p:txBody>
      </p:sp>
      <p:sp>
        <p:nvSpPr>
          <p:cNvPr id="422" name="Google Shape;422;p31"/>
          <p:cNvSpPr txBox="1">
            <a:spLocks noGrp="1"/>
          </p:cNvSpPr>
          <p:nvPr>
            <p:ph type="body" idx="1"/>
          </p:nvPr>
        </p:nvSpPr>
        <p:spPr>
          <a:xfrm>
            <a:off x="4077674" y="1023810"/>
            <a:ext cx="1656300" cy="380466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TF-IDF</a:t>
            </a:r>
            <a:endParaRPr b="1" dirty="0"/>
          </a:p>
          <a:p>
            <a:pPr marL="0" lvl="0" indent="0" algn="l" rtl="0">
              <a:spcBef>
                <a:spcPts val="600"/>
              </a:spcBef>
              <a:spcAft>
                <a:spcPts val="0"/>
              </a:spcAft>
              <a:buNone/>
            </a:pPr>
            <a:r>
              <a:rPr lang="en" sz="1200" dirty="0"/>
              <a:t>Most important words:</a:t>
            </a:r>
          </a:p>
          <a:p>
            <a:pPr marL="171450" indent="-171450"/>
            <a:r>
              <a:rPr lang="en" dirty="0"/>
              <a:t>Examination</a:t>
            </a:r>
          </a:p>
          <a:p>
            <a:pPr marL="171450" indent="-171450"/>
            <a:r>
              <a:rPr lang="en" sz="1200" dirty="0"/>
              <a:t>Test</a:t>
            </a:r>
          </a:p>
          <a:p>
            <a:pPr marL="171450" indent="-171450"/>
            <a:r>
              <a:rPr lang="en" dirty="0"/>
              <a:t>Candidates</a:t>
            </a:r>
          </a:p>
          <a:p>
            <a:pPr marL="171450" indent="-171450"/>
            <a:r>
              <a:rPr lang="en" sz="1200" dirty="0"/>
              <a:t>Qualifying</a:t>
            </a:r>
          </a:p>
          <a:p>
            <a:pPr marL="0" indent="0">
              <a:buNone/>
            </a:pPr>
            <a:endParaRPr lang="en" dirty="0"/>
          </a:p>
          <a:p>
            <a:pPr marL="0" indent="0">
              <a:buNone/>
            </a:pPr>
            <a:r>
              <a:rPr lang="en" sz="1200" dirty="0"/>
              <a:t>Not ideal words to attract candidates</a:t>
            </a:r>
            <a:endParaRPr sz="12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38"/>
          <p:cNvSpPr txBox="1">
            <a:spLocks noGrp="1"/>
          </p:cNvSpPr>
          <p:nvPr>
            <p:ph type="title"/>
          </p:nvPr>
        </p:nvSpPr>
        <p:spPr>
          <a:xfrm>
            <a:off x="457200" y="189574"/>
            <a:ext cx="5138700" cy="7192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NEXT STEPS</a:t>
            </a:r>
            <a:endParaRPr dirty="0"/>
          </a:p>
        </p:txBody>
      </p:sp>
      <p:sp>
        <p:nvSpPr>
          <p:cNvPr id="499" name="Google Shape;499;p38"/>
          <p:cNvSpPr txBox="1">
            <a:spLocks noGrp="1"/>
          </p:cNvSpPr>
          <p:nvPr>
            <p:ph type="body" idx="1"/>
          </p:nvPr>
        </p:nvSpPr>
        <p:spPr>
          <a:xfrm>
            <a:off x="457200" y="703928"/>
            <a:ext cx="5439900" cy="2975976"/>
          </a:xfrm>
          <a:prstGeom prst="rect">
            <a:avLst/>
          </a:prstGeom>
        </p:spPr>
        <p:txBody>
          <a:bodyPr spcFirstLastPara="1" wrap="square" lIns="91425" tIns="91425" rIns="91425" bIns="91425" anchor="t" anchorCtr="0">
            <a:noAutofit/>
          </a:bodyPr>
          <a:lstStyle/>
          <a:p>
            <a:pPr marL="0" lvl="0" indent="0">
              <a:buNone/>
            </a:pPr>
            <a:r>
              <a:rPr lang="en-US" sz="1400" b="1" dirty="0"/>
              <a:t>Watson Natural Language Classifier </a:t>
            </a:r>
            <a:r>
              <a:rPr lang="en" sz="1400" dirty="0"/>
              <a:t>:</a:t>
            </a:r>
            <a:endParaRPr sz="1400" dirty="0"/>
          </a:p>
          <a:p>
            <a:pPr lvl="0" indent="-317500">
              <a:lnSpc>
                <a:spcPct val="115000"/>
              </a:lnSpc>
              <a:spcBef>
                <a:spcPts val="0"/>
              </a:spcBef>
              <a:spcAft>
                <a:spcPts val="200"/>
              </a:spcAft>
              <a:buSzPts val="1400"/>
            </a:pPr>
            <a:r>
              <a:rPr lang="en-US" sz="1400" dirty="0"/>
              <a:t>Allow users to </a:t>
            </a:r>
            <a:r>
              <a:rPr lang="en-US" sz="1400" u="sng" dirty="0"/>
              <a:t>Classify Text </a:t>
            </a:r>
            <a:r>
              <a:rPr lang="en-US" sz="1400" dirty="0"/>
              <a:t>into custom categories, at scale</a:t>
            </a:r>
          </a:p>
          <a:p>
            <a:pPr lvl="1" indent="-317500">
              <a:spcAft>
                <a:spcPts val="200"/>
              </a:spcAft>
              <a:buSzPts val="1400"/>
            </a:pPr>
            <a:r>
              <a:rPr lang="en-US" sz="1400" dirty="0"/>
              <a:t>Classify jobs further to ensure accuracy of descriptions, requirements and expectations</a:t>
            </a:r>
          </a:p>
          <a:p>
            <a:pPr indent="-317500">
              <a:spcBef>
                <a:spcPts val="0"/>
              </a:spcBef>
              <a:spcAft>
                <a:spcPts val="200"/>
              </a:spcAft>
              <a:buSzPts val="1400"/>
            </a:pPr>
            <a:r>
              <a:rPr lang="en-US" sz="1400" dirty="0"/>
              <a:t>Combine various advanced ML techniques to provide the highest accuracy possible</a:t>
            </a:r>
          </a:p>
          <a:p>
            <a:pPr lvl="0" indent="-317500">
              <a:lnSpc>
                <a:spcPct val="115000"/>
              </a:lnSpc>
              <a:spcBef>
                <a:spcPts val="0"/>
              </a:spcBef>
              <a:spcAft>
                <a:spcPts val="200"/>
              </a:spcAft>
              <a:buSzPts val="1400"/>
            </a:pPr>
            <a:r>
              <a:rPr lang="en-US" sz="1400" dirty="0"/>
              <a:t>Utilize multiple classification models, along with unsupervised and supervised learning techniques</a:t>
            </a:r>
          </a:p>
          <a:p>
            <a:pPr lvl="0" indent="-317500">
              <a:lnSpc>
                <a:spcPct val="115000"/>
              </a:lnSpc>
              <a:spcBef>
                <a:spcPts val="0"/>
              </a:spcBef>
              <a:spcAft>
                <a:spcPts val="200"/>
              </a:spcAft>
              <a:buSzPts val="1400"/>
            </a:pPr>
            <a:r>
              <a:rPr lang="en-US" sz="1400" dirty="0"/>
              <a:t>Evaluate data against multiple Support Vector Machines (SVMs) and a Convolutional Neural Network (CNN) using IBM’s Deep Learning As a Service (</a:t>
            </a:r>
            <a:r>
              <a:rPr lang="en-US" sz="1400" dirty="0" err="1"/>
              <a:t>DLaaS</a:t>
            </a:r>
            <a:r>
              <a:rPr lang="en-US" sz="1400" dirty="0"/>
              <a:t>)</a:t>
            </a:r>
            <a:endParaRPr sz="1400" dirty="0"/>
          </a:p>
        </p:txBody>
      </p:sp>
      <p:sp>
        <p:nvSpPr>
          <p:cNvPr id="501" name="Google Shape;501;p38"/>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19</a:t>
            </a:fld>
            <a:endParaRPr/>
          </a:p>
        </p:txBody>
      </p:sp>
      <p:pic>
        <p:nvPicPr>
          <p:cNvPr id="5" name="Picture 4">
            <a:extLst>
              <a:ext uri="{FF2B5EF4-FFF2-40B4-BE49-F238E27FC236}">
                <a16:creationId xmlns:a16="http://schemas.microsoft.com/office/drawing/2014/main" id="{04E6D293-3E92-F14E-A14D-9796A9682E91}"/>
              </a:ext>
            </a:extLst>
          </p:cNvPr>
          <p:cNvPicPr>
            <a:picLocks noChangeAspect="1"/>
          </p:cNvPicPr>
          <p:nvPr/>
        </p:nvPicPr>
        <p:blipFill>
          <a:blip r:embed="rId3"/>
          <a:stretch>
            <a:fillRect/>
          </a:stretch>
        </p:blipFill>
        <p:spPr>
          <a:xfrm>
            <a:off x="1701313" y="3606861"/>
            <a:ext cx="2839793" cy="1371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8"/>
          <p:cNvSpPr txBox="1">
            <a:spLocks noGrp="1"/>
          </p:cNvSpPr>
          <p:nvPr>
            <p:ph type="body" idx="1"/>
          </p:nvPr>
        </p:nvSpPr>
        <p:spPr>
          <a:xfrm>
            <a:off x="2848484" y="825425"/>
            <a:ext cx="3447000" cy="3492600"/>
          </a:xfrm>
          <a:prstGeom prst="rect">
            <a:avLst/>
          </a:prstGeom>
        </p:spPr>
        <p:txBody>
          <a:bodyPr spcFirstLastPara="1" wrap="square" lIns="91425" tIns="91425" rIns="91425" bIns="91425" anchor="ctr" anchorCtr="0">
            <a:noAutofit/>
          </a:bodyPr>
          <a:lstStyle/>
          <a:p>
            <a:pPr marL="0" lvl="0" indent="0">
              <a:buNone/>
            </a:pPr>
            <a:r>
              <a:rPr lang="en-US" sz="2800" dirty="0"/>
              <a:t>Choose a job you love, and you will never have to work a day in your life</a:t>
            </a:r>
          </a:p>
          <a:p>
            <a:pPr marL="0" lvl="0" indent="0" algn="r">
              <a:buNone/>
            </a:pPr>
            <a:r>
              <a:rPr lang="en-US" sz="2000" dirty="0"/>
              <a:t>- Confucius</a:t>
            </a:r>
            <a:endParaRPr sz="2000" dirty="0"/>
          </a:p>
        </p:txBody>
      </p:sp>
      <p:sp>
        <p:nvSpPr>
          <p:cNvPr id="275" name="Google Shape;275;p18"/>
          <p:cNvSpPr txBox="1">
            <a:spLocks noGrp="1"/>
          </p:cNvSpPr>
          <p:nvPr>
            <p:ph type="sldNum" idx="12"/>
          </p:nvPr>
        </p:nvSpPr>
        <p:spPr>
          <a:xfrm>
            <a:off x="4116400" y="4807500"/>
            <a:ext cx="911100" cy="3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A5B0FE"/>
        </a:solidFill>
        <a:effectLst/>
      </p:bgPr>
    </p:bg>
    <p:spTree>
      <p:nvGrpSpPr>
        <p:cNvPr id="1" name="Shape 482"/>
        <p:cNvGrpSpPr/>
        <p:nvPr/>
      </p:nvGrpSpPr>
      <p:grpSpPr>
        <a:xfrm>
          <a:off x="0" y="0"/>
          <a:ext cx="0" cy="0"/>
          <a:chOff x="0" y="0"/>
          <a:chExt cx="0" cy="0"/>
        </a:xfrm>
      </p:grpSpPr>
      <p:sp>
        <p:nvSpPr>
          <p:cNvPr id="483" name="Google Shape;483;p36"/>
          <p:cNvSpPr txBox="1">
            <a:spLocks noGrp="1"/>
          </p:cNvSpPr>
          <p:nvPr>
            <p:ph type="ctrTitle" idx="4294967295"/>
          </p:nvPr>
        </p:nvSpPr>
        <p:spPr>
          <a:xfrm>
            <a:off x="685800" y="261934"/>
            <a:ext cx="48639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t>THANKS!</a:t>
            </a:r>
            <a:endParaRPr sz="6000" dirty="0"/>
          </a:p>
        </p:txBody>
      </p:sp>
      <p:sp>
        <p:nvSpPr>
          <p:cNvPr id="486" name="Google Shape;486;p36"/>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20</a:t>
            </a:fld>
            <a:endParaRPr/>
          </a:p>
        </p:txBody>
      </p:sp>
      <p:pic>
        <p:nvPicPr>
          <p:cNvPr id="6" name="Picture 5">
            <a:extLst>
              <a:ext uri="{FF2B5EF4-FFF2-40B4-BE49-F238E27FC236}">
                <a16:creationId xmlns:a16="http://schemas.microsoft.com/office/drawing/2014/main" id="{5AB9C586-C09C-084D-876F-9AA4846325AF}"/>
              </a:ext>
            </a:extLst>
          </p:cNvPr>
          <p:cNvPicPr>
            <a:picLocks noChangeAspect="1"/>
          </p:cNvPicPr>
          <p:nvPr/>
        </p:nvPicPr>
        <p:blipFill>
          <a:blip r:embed="rId3"/>
          <a:stretch>
            <a:fillRect/>
          </a:stretch>
        </p:blipFill>
        <p:spPr>
          <a:xfrm>
            <a:off x="685800" y="1211397"/>
            <a:ext cx="3176035" cy="3657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l="51000"/>
          </a:stretch>
        </a:blipFill>
        <a:effectLst/>
      </p:bgPr>
    </p:bg>
    <p:spTree>
      <p:nvGrpSpPr>
        <p:cNvPr id="1" name="Shape 253"/>
        <p:cNvGrpSpPr/>
        <p:nvPr/>
      </p:nvGrpSpPr>
      <p:grpSpPr>
        <a:xfrm>
          <a:off x="0" y="0"/>
          <a:ext cx="0" cy="0"/>
          <a:chOff x="0" y="0"/>
          <a:chExt cx="0" cy="0"/>
        </a:xfrm>
      </p:grpSpPr>
      <p:sp>
        <p:nvSpPr>
          <p:cNvPr id="254" name="Google Shape;254;p15"/>
          <p:cNvSpPr txBox="1">
            <a:spLocks noGrp="1"/>
          </p:cNvSpPr>
          <p:nvPr>
            <p:ph type="ctrTitle" idx="4294967295"/>
          </p:nvPr>
        </p:nvSpPr>
        <p:spPr>
          <a:xfrm>
            <a:off x="685800" y="440350"/>
            <a:ext cx="32973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t>HELLO!</a:t>
            </a:r>
            <a:endParaRPr sz="6000" dirty="0"/>
          </a:p>
        </p:txBody>
      </p:sp>
      <p:sp>
        <p:nvSpPr>
          <p:cNvPr id="255" name="Google Shape;255;p15"/>
          <p:cNvSpPr txBox="1">
            <a:spLocks noGrp="1"/>
          </p:cNvSpPr>
          <p:nvPr>
            <p:ph type="subTitle" idx="4294967295"/>
          </p:nvPr>
        </p:nvSpPr>
        <p:spPr>
          <a:xfrm>
            <a:off x="412377" y="1639975"/>
            <a:ext cx="3738282" cy="3150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3000" b="1" dirty="0">
                <a:solidFill>
                  <a:srgbClr val="A5B0FE"/>
                </a:solidFill>
              </a:rPr>
              <a:t>Meet Our Team</a:t>
            </a:r>
          </a:p>
          <a:p>
            <a:pPr marL="285750" indent="-285750">
              <a:spcBef>
                <a:spcPts val="200"/>
              </a:spcBef>
              <a:spcAft>
                <a:spcPts val="200"/>
              </a:spcAft>
            </a:pPr>
            <a:endParaRPr lang="en-US" sz="1800" dirty="0">
              <a:solidFill>
                <a:schemeClr val="tx1"/>
              </a:solidFill>
            </a:endParaRPr>
          </a:p>
          <a:p>
            <a:pPr marL="285750" indent="-285750">
              <a:spcBef>
                <a:spcPts val="800"/>
              </a:spcBef>
              <a:spcAft>
                <a:spcPts val="800"/>
              </a:spcAft>
            </a:pPr>
            <a:r>
              <a:rPr lang="en-US" sz="1800" dirty="0">
                <a:solidFill>
                  <a:schemeClr val="tx1"/>
                </a:solidFill>
              </a:rPr>
              <a:t>Joseph Yon</a:t>
            </a:r>
          </a:p>
          <a:p>
            <a:pPr marL="285750" indent="-285750">
              <a:spcBef>
                <a:spcPts val="800"/>
              </a:spcBef>
              <a:spcAft>
                <a:spcPts val="800"/>
              </a:spcAft>
            </a:pPr>
            <a:r>
              <a:rPr lang="en-US" sz="1800" dirty="0" err="1">
                <a:solidFill>
                  <a:schemeClr val="tx1"/>
                </a:solidFill>
              </a:rPr>
              <a:t>Musafiri</a:t>
            </a:r>
            <a:r>
              <a:rPr lang="en-US" sz="1800" dirty="0">
                <a:solidFill>
                  <a:schemeClr val="tx1"/>
                </a:solidFill>
              </a:rPr>
              <a:t> </a:t>
            </a:r>
            <a:r>
              <a:rPr lang="en-US" sz="1800" dirty="0" err="1">
                <a:solidFill>
                  <a:schemeClr val="tx1"/>
                </a:solidFill>
              </a:rPr>
              <a:t>Kayambi</a:t>
            </a:r>
            <a:endParaRPr lang="en-US" sz="1800" dirty="0">
              <a:solidFill>
                <a:schemeClr val="tx1"/>
              </a:solidFill>
            </a:endParaRPr>
          </a:p>
          <a:p>
            <a:pPr marL="285750" indent="-285750">
              <a:spcBef>
                <a:spcPts val="800"/>
              </a:spcBef>
              <a:spcAft>
                <a:spcPts val="800"/>
              </a:spcAft>
            </a:pPr>
            <a:r>
              <a:rPr lang="en-US" sz="1800" dirty="0">
                <a:solidFill>
                  <a:schemeClr val="tx1"/>
                </a:solidFill>
              </a:rPr>
              <a:t>Xavier De La Rosa</a:t>
            </a:r>
          </a:p>
        </p:txBody>
      </p:sp>
      <p:sp>
        <p:nvSpPr>
          <p:cNvPr id="256" name="Google Shape;256;p15"/>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a:t>
            </a:fld>
            <a:endParaRPr/>
          </a:p>
        </p:txBody>
      </p:sp>
      <p:sp>
        <p:nvSpPr>
          <p:cNvPr id="11" name="TextBox 10">
            <a:extLst>
              <a:ext uri="{FF2B5EF4-FFF2-40B4-BE49-F238E27FC236}">
                <a16:creationId xmlns:a16="http://schemas.microsoft.com/office/drawing/2014/main" id="{719D9BD0-DFA7-C649-9A65-DA95C48100CA}"/>
              </a:ext>
            </a:extLst>
          </p:cNvPr>
          <p:cNvSpPr txBox="1"/>
          <p:nvPr/>
        </p:nvSpPr>
        <p:spPr>
          <a:xfrm>
            <a:off x="5925671" y="1201271"/>
            <a:ext cx="184731" cy="307777"/>
          </a:xfrm>
          <a:prstGeom prst="rect">
            <a:avLst/>
          </a:prstGeom>
          <a:noFill/>
        </p:spPr>
        <p:txBody>
          <a:bodyPr wrap="none" rtlCol="0">
            <a:spAutoFit/>
          </a:bodyPr>
          <a:lstStyle/>
          <a:p>
            <a:endParaRPr lang="en-US" dirty="0"/>
          </a:p>
        </p:txBody>
      </p:sp>
      <p:sp>
        <p:nvSpPr>
          <p:cNvPr id="12" name="TextBox 11">
            <a:extLst>
              <a:ext uri="{FF2B5EF4-FFF2-40B4-BE49-F238E27FC236}">
                <a16:creationId xmlns:a16="http://schemas.microsoft.com/office/drawing/2014/main" id="{9DA741B0-A5A7-C348-9FA0-07D69755DD7D}"/>
              </a:ext>
            </a:extLst>
          </p:cNvPr>
          <p:cNvSpPr txBox="1"/>
          <p:nvPr/>
        </p:nvSpPr>
        <p:spPr>
          <a:xfrm>
            <a:off x="5827059" y="1183341"/>
            <a:ext cx="184731" cy="307777"/>
          </a:xfrm>
          <a:prstGeom prst="rect">
            <a:avLst/>
          </a:prstGeom>
          <a:noFill/>
        </p:spPr>
        <p:txBody>
          <a:bodyPr wrap="none" rtlCol="0">
            <a:spAutoFit/>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4"/>
          <p:cNvSpPr txBox="1">
            <a:spLocks noGrp="1"/>
          </p:cNvSpPr>
          <p:nvPr>
            <p:ph type="title"/>
          </p:nvPr>
        </p:nvSpPr>
        <p:spPr>
          <a:xfrm>
            <a:off x="457200" y="174600"/>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OBJECTIVES</a:t>
            </a:r>
            <a:endParaRPr dirty="0"/>
          </a:p>
        </p:txBody>
      </p:sp>
      <p:sp>
        <p:nvSpPr>
          <p:cNvPr id="247" name="Google Shape;247;p14"/>
          <p:cNvSpPr txBox="1">
            <a:spLocks noGrp="1"/>
          </p:cNvSpPr>
          <p:nvPr>
            <p:ph type="body" idx="1"/>
          </p:nvPr>
        </p:nvSpPr>
        <p:spPr>
          <a:xfrm>
            <a:off x="457200" y="1032001"/>
            <a:ext cx="5138700" cy="3044256"/>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2000" b="1" dirty="0"/>
              <a:t>Help the City of Los Angeles to Structure and Analyze its Job Descriptions Using Natural Language Processing</a:t>
            </a:r>
          </a:p>
          <a:p>
            <a:pPr marL="0" lvl="0" indent="0">
              <a:buClr>
                <a:schemeClr val="dk1"/>
              </a:buClr>
              <a:buSzPts val="1100"/>
              <a:buNone/>
            </a:pPr>
            <a:r>
              <a:rPr lang="en-US" sz="1600" dirty="0"/>
              <a:t>The City of Los Angeles faces a big hiring challenge: </a:t>
            </a:r>
          </a:p>
          <a:p>
            <a:pPr marL="285750" indent="-285750">
              <a:buClr>
                <a:schemeClr val="dk1"/>
              </a:buClr>
              <a:buSzPts val="1100"/>
            </a:pPr>
            <a:r>
              <a:rPr lang="en-US" sz="1600" dirty="0"/>
              <a:t>1/3 of its 50,000 workers are eligible to retire by July of 2020</a:t>
            </a:r>
          </a:p>
          <a:p>
            <a:pPr marL="285750" indent="-285750">
              <a:buClr>
                <a:schemeClr val="dk1"/>
              </a:buClr>
              <a:buSzPts val="1100"/>
            </a:pPr>
            <a:r>
              <a:rPr lang="en-US" sz="1600" dirty="0"/>
              <a:t>The city has partnered with Kaggle to create a competition to improve the job bulletins that will fill all those open positions</a:t>
            </a:r>
          </a:p>
          <a:p>
            <a:pPr marL="0" lvl="0" indent="0">
              <a:buClr>
                <a:schemeClr val="dk1"/>
              </a:buClr>
              <a:buSzPts val="1100"/>
              <a:buNone/>
            </a:pPr>
            <a:endParaRPr lang="en-US" sz="1200" dirty="0">
              <a:solidFill>
                <a:srgbClr val="000000"/>
              </a:solidFill>
            </a:endParaRPr>
          </a:p>
        </p:txBody>
      </p:sp>
      <p:sp>
        <p:nvSpPr>
          <p:cNvPr id="248" name="Google Shape;248;p14"/>
          <p:cNvSpPr txBox="1">
            <a:spLocks noGrp="1"/>
          </p:cNvSpPr>
          <p:nvPr>
            <p:ph type="body" idx="2"/>
          </p:nvPr>
        </p:nvSpPr>
        <p:spPr>
          <a:xfrm>
            <a:off x="457200" y="4076257"/>
            <a:ext cx="5138700" cy="9350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rgbClr val="4F4A9E"/>
                </a:solidFill>
              </a:rPr>
              <a:t>Kaggle Competition:</a:t>
            </a:r>
          </a:p>
          <a:p>
            <a:pPr marL="0" lvl="0" indent="0">
              <a:spcBef>
                <a:spcPts val="0"/>
              </a:spcBef>
              <a:buNone/>
            </a:pPr>
            <a:r>
              <a:rPr lang="en-US" sz="1200" b="1" dirty="0">
                <a:hlinkClick r:id="rId3"/>
              </a:rPr>
              <a:t>https://www.kaggle.com/c/data-science-for-good-city-of-los-angeles</a:t>
            </a:r>
            <a:endParaRPr sz="1200" b="1" dirty="0">
              <a:solidFill>
                <a:srgbClr val="4F4A9E"/>
              </a:solidFill>
            </a:endParaRPr>
          </a:p>
          <a:p>
            <a:pPr marL="0" lvl="0" indent="0" algn="l" rtl="0">
              <a:spcBef>
                <a:spcPts val="0"/>
              </a:spcBef>
              <a:spcAft>
                <a:spcPts val="0"/>
              </a:spcAft>
              <a:buNone/>
            </a:pPr>
            <a:endParaRPr lang="en-US" sz="1200" dirty="0">
              <a:solidFill>
                <a:srgbClr val="4F4A9E"/>
              </a:solidFill>
            </a:endParaRPr>
          </a:p>
          <a:p>
            <a:pPr marL="0" lvl="0" indent="0">
              <a:spcBef>
                <a:spcPts val="0"/>
              </a:spcBef>
              <a:buNone/>
            </a:pPr>
            <a:r>
              <a:rPr lang="en-US" sz="1200" b="1" dirty="0">
                <a:solidFill>
                  <a:srgbClr val="4F4A9E"/>
                </a:solidFill>
              </a:rPr>
              <a:t>Prize Money: </a:t>
            </a:r>
            <a:r>
              <a:rPr lang="en-US" sz="1200" dirty="0">
                <a:solidFill>
                  <a:srgbClr val="4F4A9E"/>
                </a:solidFill>
              </a:rPr>
              <a:t>$15,000</a:t>
            </a:r>
            <a:endParaRPr sz="1200" dirty="0">
              <a:solidFill>
                <a:srgbClr val="4F4A9E"/>
              </a:solidFill>
            </a:endParaRPr>
          </a:p>
        </p:txBody>
      </p:sp>
      <p:sp>
        <p:nvSpPr>
          <p:cNvPr id="249" name="Google Shape;249;p14"/>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4"/>
          <p:cNvSpPr txBox="1">
            <a:spLocks noGrp="1"/>
          </p:cNvSpPr>
          <p:nvPr>
            <p:ph type="title"/>
          </p:nvPr>
        </p:nvSpPr>
        <p:spPr>
          <a:xfrm>
            <a:off x="457200" y="192518"/>
            <a:ext cx="51387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PROBLEM STATEMENT</a:t>
            </a:r>
            <a:endParaRPr dirty="0"/>
          </a:p>
        </p:txBody>
      </p:sp>
      <p:sp>
        <p:nvSpPr>
          <p:cNvPr id="247" name="Google Shape;247;p14"/>
          <p:cNvSpPr txBox="1">
            <a:spLocks noGrp="1"/>
          </p:cNvSpPr>
          <p:nvPr>
            <p:ph type="body" idx="1"/>
          </p:nvPr>
        </p:nvSpPr>
        <p:spPr>
          <a:xfrm>
            <a:off x="457200" y="1139568"/>
            <a:ext cx="5138700" cy="3835844"/>
          </a:xfrm>
          <a:prstGeom prst="rect">
            <a:avLst/>
          </a:prstGeom>
        </p:spPr>
        <p:txBody>
          <a:bodyPr spcFirstLastPara="1" wrap="square" lIns="91425" tIns="91425" rIns="91425" bIns="91425" anchor="t" anchorCtr="0">
            <a:noAutofit/>
          </a:bodyPr>
          <a:lstStyle/>
          <a:p>
            <a:r>
              <a:rPr lang="en-US" sz="1400" dirty="0"/>
              <a:t>The content, tone, and format of job bulletins can influence the quality of the applicant pool</a:t>
            </a:r>
          </a:p>
          <a:p>
            <a:pPr lvl="1"/>
            <a:r>
              <a:rPr lang="en-US" sz="1400" dirty="0"/>
              <a:t>Overly-specific job requirements may discourage diversity</a:t>
            </a:r>
          </a:p>
          <a:p>
            <a:r>
              <a:rPr lang="en-US" sz="1400" dirty="0"/>
              <a:t>The Los Angeles Mayor’s Office wants to reimagine the city’s job bulletins to identify needed improvements</a:t>
            </a:r>
          </a:p>
          <a:p>
            <a:r>
              <a:rPr lang="en-US" sz="1400" dirty="0"/>
              <a:t>The goal is to use a folder full (683 to be exact) of plain-text job postings then to use this data to: </a:t>
            </a:r>
          </a:p>
          <a:p>
            <a:endParaRPr lang="en-US" sz="800" dirty="0"/>
          </a:p>
          <a:p>
            <a:pPr lvl="1">
              <a:buFont typeface="+mj-lt"/>
              <a:buAutoNum type="arabicPeriod"/>
            </a:pPr>
            <a:r>
              <a:rPr lang="en-US" sz="1400" b="1" dirty="0"/>
              <a:t>Identify</a:t>
            </a:r>
            <a:r>
              <a:rPr lang="en-US" sz="1400" dirty="0"/>
              <a:t> language that can negatively bias the pool of applicants; </a:t>
            </a:r>
          </a:p>
          <a:p>
            <a:pPr lvl="1">
              <a:buFont typeface="+mj-lt"/>
              <a:buAutoNum type="arabicPeriod"/>
            </a:pPr>
            <a:r>
              <a:rPr lang="en-US" sz="1400" b="1" dirty="0"/>
              <a:t>Improve</a:t>
            </a:r>
            <a:r>
              <a:rPr lang="en-US" sz="1400" dirty="0"/>
              <a:t> the diversity and quality of the applicant pool; and</a:t>
            </a:r>
          </a:p>
          <a:p>
            <a:pPr lvl="1">
              <a:buFont typeface="+mj-lt"/>
              <a:buAutoNum type="arabicPeriod"/>
            </a:pPr>
            <a:r>
              <a:rPr lang="en-US" sz="1400" b="1" dirty="0"/>
              <a:t>Inform</a:t>
            </a:r>
            <a:r>
              <a:rPr lang="en-US" sz="1400" dirty="0"/>
              <a:t> based on findings to update job listings</a:t>
            </a:r>
          </a:p>
          <a:p>
            <a:pPr marL="0" lvl="0" indent="0">
              <a:buClr>
                <a:schemeClr val="dk1"/>
              </a:buClr>
              <a:buSzPts val="1100"/>
              <a:buNone/>
            </a:pPr>
            <a:endParaRPr lang="en-US" sz="1200" dirty="0">
              <a:solidFill>
                <a:srgbClr val="000000"/>
              </a:solidFill>
            </a:endParaRPr>
          </a:p>
        </p:txBody>
      </p:sp>
      <p:sp>
        <p:nvSpPr>
          <p:cNvPr id="249" name="Google Shape;249;p14"/>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a:t>
            </a:fld>
            <a:endParaRPr dirty="0"/>
          </a:p>
        </p:txBody>
      </p:sp>
    </p:spTree>
    <p:extLst>
      <p:ext uri="{BB962C8B-B14F-4D97-AF65-F5344CB8AC3E}">
        <p14:creationId xmlns:p14="http://schemas.microsoft.com/office/powerpoint/2010/main" val="4270405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19"/>
          <p:cNvSpPr txBox="1">
            <a:spLocks noGrp="1"/>
          </p:cNvSpPr>
          <p:nvPr>
            <p:ph type="ctrTitle" idx="4294967295"/>
          </p:nvPr>
        </p:nvSpPr>
        <p:spPr>
          <a:xfrm>
            <a:off x="454550" y="1362633"/>
            <a:ext cx="2229600" cy="1016659"/>
          </a:xfrm>
          <a:prstGeom prst="rect">
            <a:avLst/>
          </a:prstGeom>
        </p:spPr>
        <p:txBody>
          <a:bodyPr spcFirstLastPara="1" wrap="square" lIns="91425" tIns="91425" rIns="91425" bIns="91425" anchor="b" anchorCtr="0">
            <a:noAutofit/>
          </a:bodyPr>
          <a:lstStyle/>
          <a:p>
            <a:pPr lvl="0"/>
            <a:r>
              <a:rPr lang="en" sz="9400" dirty="0"/>
              <a:t>NLP</a:t>
            </a:r>
            <a:r>
              <a:rPr lang="en" sz="9600" dirty="0"/>
              <a:t> </a:t>
            </a:r>
            <a:r>
              <a:rPr lang="en-US" sz="2400" dirty="0"/>
              <a:t>Artificial Intelligence</a:t>
            </a:r>
            <a:endParaRPr sz="2400" dirty="0"/>
          </a:p>
        </p:txBody>
      </p:sp>
      <p:sp>
        <p:nvSpPr>
          <p:cNvPr id="281" name="Google Shape;281;p19"/>
          <p:cNvSpPr txBox="1">
            <a:spLocks noGrp="1"/>
          </p:cNvSpPr>
          <p:nvPr>
            <p:ph type="subTitle" idx="4294967295"/>
          </p:nvPr>
        </p:nvSpPr>
        <p:spPr>
          <a:xfrm>
            <a:off x="454550" y="2143042"/>
            <a:ext cx="2229600" cy="784800"/>
          </a:xfrm>
          <a:prstGeom prst="rect">
            <a:avLst/>
          </a:prstGeom>
        </p:spPr>
        <p:txBody>
          <a:bodyPr spcFirstLastPara="1" wrap="square" lIns="91425" tIns="91425" rIns="91425" bIns="91425" anchor="t" anchorCtr="0">
            <a:noAutofit/>
          </a:bodyPr>
          <a:lstStyle/>
          <a:p>
            <a:pPr marL="285750" indent="-285750"/>
            <a:r>
              <a:rPr lang="en-US" sz="1700" dirty="0"/>
              <a:t>Interactions between computers and human languages</a:t>
            </a:r>
          </a:p>
          <a:p>
            <a:pPr marL="285750" indent="-285750"/>
            <a:r>
              <a:rPr lang="en-US" sz="1700" dirty="0"/>
              <a:t>Programming computers to process and analyze natural languages</a:t>
            </a:r>
            <a:endParaRPr sz="1700" dirty="0"/>
          </a:p>
        </p:txBody>
      </p:sp>
      <p:grpSp>
        <p:nvGrpSpPr>
          <p:cNvPr id="282" name="Google Shape;282;p19"/>
          <p:cNvGrpSpPr/>
          <p:nvPr/>
        </p:nvGrpSpPr>
        <p:grpSpPr>
          <a:xfrm>
            <a:off x="4989430" y="480048"/>
            <a:ext cx="2688023" cy="2687984"/>
            <a:chOff x="6643075" y="3664250"/>
            <a:chExt cx="407950" cy="407975"/>
          </a:xfrm>
        </p:grpSpPr>
        <p:sp>
          <p:nvSpPr>
            <p:cNvPr id="283" name="Google Shape;283;p19"/>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19"/>
          <p:cNvGrpSpPr/>
          <p:nvPr/>
        </p:nvGrpSpPr>
        <p:grpSpPr>
          <a:xfrm rot="-587295">
            <a:off x="4831103" y="3518436"/>
            <a:ext cx="1105140" cy="1105077"/>
            <a:chOff x="576250" y="4319400"/>
            <a:chExt cx="442075" cy="442050"/>
          </a:xfrm>
        </p:grpSpPr>
        <p:sp>
          <p:nvSpPr>
            <p:cNvPr id="286" name="Google Shape;286;p19"/>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solidFill>
              <a:srgbClr val="000000"/>
            </a:solidFill>
            <a:ln w="381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solidFill>
              <a:srgbClr val="000000"/>
            </a:solidFill>
            <a:ln w="381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solidFill>
              <a:srgbClr val="000000"/>
            </a:solidFill>
            <a:ln w="381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9"/>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solidFill>
              <a:srgbClr val="000000"/>
            </a:solidFill>
            <a:ln w="381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19"/>
          <p:cNvSpPr/>
          <p:nvPr/>
        </p:nvSpPr>
        <p:spPr>
          <a:xfrm>
            <a:off x="4346385" y="1101027"/>
            <a:ext cx="420148" cy="40117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rot="2697410">
            <a:off x="7115127" y="3154920"/>
            <a:ext cx="637798" cy="60899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9"/>
          <p:cNvSpPr/>
          <p:nvPr/>
        </p:nvSpPr>
        <p:spPr>
          <a:xfrm>
            <a:off x="7619694" y="2807253"/>
            <a:ext cx="255471" cy="244042"/>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rot="1279871">
            <a:off x="4055299" y="2311116"/>
            <a:ext cx="255414" cy="243985"/>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7"/>
          <p:cNvSpPr txBox="1">
            <a:spLocks noGrp="1"/>
          </p:cNvSpPr>
          <p:nvPr>
            <p:ph type="ctrTitle"/>
          </p:nvPr>
        </p:nvSpPr>
        <p:spPr>
          <a:xfrm>
            <a:off x="2626350" y="1888150"/>
            <a:ext cx="3891300" cy="1159800"/>
          </a:xfrm>
          <a:prstGeom prst="rect">
            <a:avLst/>
          </a:prstGeom>
        </p:spPr>
        <p:txBody>
          <a:bodyPr spcFirstLastPara="1" wrap="square" lIns="91425" tIns="91425" rIns="91425" bIns="91425" anchor="b" anchorCtr="0">
            <a:noAutofit/>
          </a:bodyPr>
          <a:lstStyle/>
          <a:p>
            <a:pPr lvl="0"/>
            <a:br>
              <a:rPr lang="en-US" sz="4800" dirty="0"/>
            </a:br>
            <a:br>
              <a:rPr lang="en-US" sz="4800" dirty="0"/>
            </a:br>
            <a:r>
              <a:rPr lang="en-US" sz="4800" dirty="0"/>
              <a:t>Our Tools </a:t>
            </a:r>
            <a:br>
              <a:rPr lang="en-US" sz="4800" dirty="0"/>
            </a:br>
            <a:r>
              <a:rPr lang="en-US" sz="4800" dirty="0"/>
              <a:t>&amp; Processes</a:t>
            </a:r>
            <a:endParaRPr sz="4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6"/>
          <p:cNvSpPr txBox="1">
            <a:spLocks noGrp="1"/>
          </p:cNvSpPr>
          <p:nvPr>
            <p:ph type="title"/>
          </p:nvPr>
        </p:nvSpPr>
        <p:spPr>
          <a:xfrm>
            <a:off x="457200" y="234177"/>
            <a:ext cx="5138700" cy="72653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TOOLS</a:t>
            </a:r>
            <a:endParaRPr dirty="0"/>
          </a:p>
        </p:txBody>
      </p:sp>
      <p:sp>
        <p:nvSpPr>
          <p:cNvPr id="263" name="Google Shape;263;p16"/>
          <p:cNvSpPr txBox="1">
            <a:spLocks noGrp="1"/>
          </p:cNvSpPr>
          <p:nvPr>
            <p:ph type="sldNum" idx="12"/>
          </p:nvPr>
        </p:nvSpPr>
        <p:spPr>
          <a:xfrm>
            <a:off x="8808000" y="2208279"/>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a:t>
            </a:fld>
            <a:endParaRPr/>
          </a:p>
        </p:txBody>
      </p:sp>
      <p:pic>
        <p:nvPicPr>
          <p:cNvPr id="8" name="Picture 7">
            <a:extLst>
              <a:ext uri="{FF2B5EF4-FFF2-40B4-BE49-F238E27FC236}">
                <a16:creationId xmlns:a16="http://schemas.microsoft.com/office/drawing/2014/main" id="{206431DD-9DAB-434F-A9F7-FF49A03C62D1}"/>
              </a:ext>
            </a:extLst>
          </p:cNvPr>
          <p:cNvPicPr>
            <a:picLocks noChangeAspect="1"/>
          </p:cNvPicPr>
          <p:nvPr/>
        </p:nvPicPr>
        <p:blipFill>
          <a:blip r:embed="rId3"/>
          <a:stretch>
            <a:fillRect/>
          </a:stretch>
        </p:blipFill>
        <p:spPr>
          <a:xfrm>
            <a:off x="367556" y="1041290"/>
            <a:ext cx="1519682" cy="1005840"/>
          </a:xfrm>
          <a:prstGeom prst="rect">
            <a:avLst/>
          </a:prstGeom>
        </p:spPr>
      </p:pic>
      <p:pic>
        <p:nvPicPr>
          <p:cNvPr id="9" name="Picture 8">
            <a:extLst>
              <a:ext uri="{FF2B5EF4-FFF2-40B4-BE49-F238E27FC236}">
                <a16:creationId xmlns:a16="http://schemas.microsoft.com/office/drawing/2014/main" id="{27392520-0097-2941-9F78-353C95BCFAFF}"/>
              </a:ext>
            </a:extLst>
          </p:cNvPr>
          <p:cNvPicPr>
            <a:picLocks noChangeAspect="1"/>
          </p:cNvPicPr>
          <p:nvPr/>
        </p:nvPicPr>
        <p:blipFill>
          <a:blip r:embed="rId4"/>
          <a:stretch>
            <a:fillRect/>
          </a:stretch>
        </p:blipFill>
        <p:spPr>
          <a:xfrm>
            <a:off x="367556" y="2057030"/>
            <a:ext cx="1577914" cy="1280160"/>
          </a:xfrm>
          <a:prstGeom prst="rect">
            <a:avLst/>
          </a:prstGeom>
        </p:spPr>
      </p:pic>
      <p:pic>
        <p:nvPicPr>
          <p:cNvPr id="11" name="Picture 10">
            <a:extLst>
              <a:ext uri="{FF2B5EF4-FFF2-40B4-BE49-F238E27FC236}">
                <a16:creationId xmlns:a16="http://schemas.microsoft.com/office/drawing/2014/main" id="{89EADAF1-E43A-D847-8D3A-3BE4EB48095F}"/>
              </a:ext>
            </a:extLst>
          </p:cNvPr>
          <p:cNvPicPr>
            <a:picLocks noChangeAspect="1"/>
          </p:cNvPicPr>
          <p:nvPr/>
        </p:nvPicPr>
        <p:blipFill>
          <a:blip r:embed="rId5"/>
          <a:stretch>
            <a:fillRect/>
          </a:stretch>
        </p:blipFill>
        <p:spPr>
          <a:xfrm>
            <a:off x="1887239" y="960707"/>
            <a:ext cx="2140317" cy="548640"/>
          </a:xfrm>
          <a:prstGeom prst="rect">
            <a:avLst/>
          </a:prstGeom>
        </p:spPr>
      </p:pic>
      <p:pic>
        <p:nvPicPr>
          <p:cNvPr id="13" name="Picture 12">
            <a:extLst>
              <a:ext uri="{FF2B5EF4-FFF2-40B4-BE49-F238E27FC236}">
                <a16:creationId xmlns:a16="http://schemas.microsoft.com/office/drawing/2014/main" id="{8E471B2D-0794-C74D-8491-46E63EA8B33D}"/>
              </a:ext>
            </a:extLst>
          </p:cNvPr>
          <p:cNvPicPr>
            <a:picLocks noChangeAspect="1"/>
          </p:cNvPicPr>
          <p:nvPr/>
        </p:nvPicPr>
        <p:blipFill>
          <a:blip r:embed="rId6"/>
          <a:stretch>
            <a:fillRect/>
          </a:stretch>
        </p:blipFill>
        <p:spPr>
          <a:xfrm>
            <a:off x="1945471" y="1404008"/>
            <a:ext cx="2882597" cy="1920240"/>
          </a:xfrm>
          <a:prstGeom prst="rect">
            <a:avLst/>
          </a:prstGeom>
        </p:spPr>
      </p:pic>
      <p:pic>
        <p:nvPicPr>
          <p:cNvPr id="16" name="Picture 15">
            <a:extLst>
              <a:ext uri="{FF2B5EF4-FFF2-40B4-BE49-F238E27FC236}">
                <a16:creationId xmlns:a16="http://schemas.microsoft.com/office/drawing/2014/main" id="{0C8BEE9D-41AD-E94D-B22D-259F22850FF7}"/>
              </a:ext>
            </a:extLst>
          </p:cNvPr>
          <p:cNvPicPr>
            <a:picLocks noChangeAspect="1"/>
          </p:cNvPicPr>
          <p:nvPr/>
        </p:nvPicPr>
        <p:blipFill>
          <a:blip r:embed="rId7"/>
          <a:stretch>
            <a:fillRect/>
          </a:stretch>
        </p:blipFill>
        <p:spPr>
          <a:xfrm>
            <a:off x="408592" y="3324248"/>
            <a:ext cx="2638818" cy="14630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0"/>
          <p:cNvSpPr txBox="1">
            <a:spLocks noGrp="1"/>
          </p:cNvSpPr>
          <p:nvPr>
            <p:ph type="body" idx="1"/>
          </p:nvPr>
        </p:nvSpPr>
        <p:spPr>
          <a:xfrm>
            <a:off x="457199" y="2825059"/>
            <a:ext cx="5369859" cy="2123455"/>
          </a:xfrm>
          <a:prstGeom prst="rect">
            <a:avLst/>
          </a:prstGeom>
        </p:spPr>
        <p:txBody>
          <a:bodyPr spcFirstLastPara="1" wrap="square" lIns="91425" tIns="91425" rIns="91425" bIns="91425" anchor="t" anchorCtr="0">
            <a:noAutofit/>
          </a:bodyPr>
          <a:lstStyle/>
          <a:p>
            <a:pPr marL="0" indent="0">
              <a:spcBef>
                <a:spcPts val="0"/>
              </a:spcBef>
              <a:buNone/>
            </a:pPr>
            <a:r>
              <a:rPr lang="en-US" sz="1200" b="1" dirty="0"/>
              <a:t>Tokenize: </a:t>
            </a:r>
          </a:p>
          <a:p>
            <a:pPr marL="171450" indent="-171450">
              <a:spcBef>
                <a:spcPts val="0"/>
              </a:spcBef>
            </a:pPr>
            <a:r>
              <a:rPr lang="en-US" sz="1200" dirty="0"/>
              <a:t>Break up strings into small structures/units to understand the importance of each word with respect to the sentence</a:t>
            </a:r>
          </a:p>
          <a:p>
            <a:pPr marL="0" indent="0">
              <a:spcBef>
                <a:spcPts val="0"/>
              </a:spcBef>
              <a:buNone/>
            </a:pPr>
            <a:r>
              <a:rPr lang="en-US" sz="1200" b="1" dirty="0"/>
              <a:t>Stop-Words: </a:t>
            </a:r>
          </a:p>
          <a:p>
            <a:pPr marL="171450" indent="-171450">
              <a:spcBef>
                <a:spcPts val="0"/>
              </a:spcBef>
            </a:pPr>
            <a:r>
              <a:rPr lang="en-US" sz="1200" dirty="0"/>
              <a:t>Commonly used words (such as "and", "the", "a", "an", and similar words) that are irrelevant and have very little meaning</a:t>
            </a:r>
          </a:p>
          <a:p>
            <a:pPr marL="0" indent="0">
              <a:spcBef>
                <a:spcPts val="0"/>
              </a:spcBef>
              <a:buNone/>
            </a:pPr>
            <a:r>
              <a:rPr lang="en-US" sz="1200" b="1" dirty="0"/>
              <a:t>Regular Expressions: </a:t>
            </a:r>
          </a:p>
          <a:p>
            <a:pPr marL="171450" indent="-171450">
              <a:spcBef>
                <a:spcPts val="0"/>
              </a:spcBef>
            </a:pPr>
            <a:r>
              <a:rPr lang="en-US" sz="1200" dirty="0"/>
              <a:t>Filter </a:t>
            </a:r>
            <a:r>
              <a:rPr lang="en-US" sz="1200" dirty="0" err="1"/>
              <a:t>ReGex</a:t>
            </a:r>
            <a:r>
              <a:rPr lang="en-US" sz="1200" dirty="0"/>
              <a:t> only and remove symbols and characters</a:t>
            </a:r>
          </a:p>
          <a:p>
            <a:pPr marL="0" indent="0">
              <a:spcBef>
                <a:spcPts val="0"/>
              </a:spcBef>
              <a:buNone/>
            </a:pPr>
            <a:r>
              <a:rPr lang="en-US" sz="1200" b="1" dirty="0"/>
              <a:t>POS Tagging: </a:t>
            </a:r>
          </a:p>
          <a:p>
            <a:pPr marL="171450" indent="-171450">
              <a:spcBef>
                <a:spcPts val="0"/>
              </a:spcBef>
            </a:pPr>
            <a:r>
              <a:rPr lang="en-US" sz="1200" dirty="0"/>
              <a:t>Assigning tags to a single word according to its role in the sentence (</a:t>
            </a:r>
            <a:r>
              <a:rPr lang="en-US" sz="1200" dirty="0" err="1"/>
              <a:t>i.e</a:t>
            </a:r>
            <a:r>
              <a:rPr lang="en-US" sz="1200" dirty="0"/>
              <a:t> Verb, Noun, Adjective and etc.</a:t>
            </a:r>
            <a:endParaRPr sz="1200" dirty="0"/>
          </a:p>
        </p:txBody>
      </p:sp>
      <p:sp>
        <p:nvSpPr>
          <p:cNvPr id="300" name="Google Shape;300;p20"/>
          <p:cNvSpPr txBox="1">
            <a:spLocks noGrp="1"/>
          </p:cNvSpPr>
          <p:nvPr>
            <p:ph type="title"/>
          </p:nvPr>
        </p:nvSpPr>
        <p:spPr>
          <a:xfrm>
            <a:off x="457199" y="192523"/>
            <a:ext cx="5138700" cy="67670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PROCESS I</a:t>
            </a:r>
            <a:endParaRPr dirty="0"/>
          </a:p>
        </p:txBody>
      </p:sp>
      <p:sp>
        <p:nvSpPr>
          <p:cNvPr id="302" name="Google Shape;302;p20"/>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9</a:t>
            </a:fld>
            <a:endParaRPr/>
          </a:p>
        </p:txBody>
      </p:sp>
      <p:pic>
        <p:nvPicPr>
          <p:cNvPr id="14" name="Picture 13">
            <a:extLst>
              <a:ext uri="{FF2B5EF4-FFF2-40B4-BE49-F238E27FC236}">
                <a16:creationId xmlns:a16="http://schemas.microsoft.com/office/drawing/2014/main" id="{B94E98C2-0B98-F74B-AFEF-EDB5A0654ADF}"/>
              </a:ext>
            </a:extLst>
          </p:cNvPr>
          <p:cNvPicPr>
            <a:picLocks noChangeAspect="1"/>
          </p:cNvPicPr>
          <p:nvPr/>
        </p:nvPicPr>
        <p:blipFill>
          <a:blip r:embed="rId3"/>
          <a:stretch>
            <a:fillRect/>
          </a:stretch>
        </p:blipFill>
        <p:spPr>
          <a:xfrm>
            <a:off x="3612774" y="732116"/>
            <a:ext cx="2412648" cy="1024968"/>
          </a:xfrm>
          <a:prstGeom prst="rect">
            <a:avLst/>
          </a:prstGeom>
        </p:spPr>
      </p:pic>
      <p:pic>
        <p:nvPicPr>
          <p:cNvPr id="16" name="Picture 15">
            <a:extLst>
              <a:ext uri="{FF2B5EF4-FFF2-40B4-BE49-F238E27FC236}">
                <a16:creationId xmlns:a16="http://schemas.microsoft.com/office/drawing/2014/main" id="{791C9DE1-1B57-5248-9CB9-C3A7398B2B94}"/>
              </a:ext>
            </a:extLst>
          </p:cNvPr>
          <p:cNvPicPr>
            <a:picLocks noChangeAspect="1"/>
          </p:cNvPicPr>
          <p:nvPr/>
        </p:nvPicPr>
        <p:blipFill>
          <a:blip r:embed="rId4"/>
          <a:stretch>
            <a:fillRect/>
          </a:stretch>
        </p:blipFill>
        <p:spPr>
          <a:xfrm>
            <a:off x="457200" y="732117"/>
            <a:ext cx="3203634" cy="2092941"/>
          </a:xfrm>
          <a:prstGeom prst="rect">
            <a:avLst/>
          </a:prstGeom>
        </p:spPr>
      </p:pic>
      <p:pic>
        <p:nvPicPr>
          <p:cNvPr id="20" name="Picture 19">
            <a:extLst>
              <a:ext uri="{FF2B5EF4-FFF2-40B4-BE49-F238E27FC236}">
                <a16:creationId xmlns:a16="http://schemas.microsoft.com/office/drawing/2014/main" id="{8B2EAABC-969A-2B49-9563-53AB6CEEBB59}"/>
              </a:ext>
            </a:extLst>
          </p:cNvPr>
          <p:cNvPicPr>
            <a:picLocks noChangeAspect="1"/>
          </p:cNvPicPr>
          <p:nvPr/>
        </p:nvPicPr>
        <p:blipFill>
          <a:blip r:embed="rId5"/>
          <a:stretch>
            <a:fillRect/>
          </a:stretch>
        </p:blipFill>
        <p:spPr>
          <a:xfrm>
            <a:off x="3660834" y="1733046"/>
            <a:ext cx="2364588" cy="1092011"/>
          </a:xfrm>
          <a:prstGeom prst="rect">
            <a:avLst/>
          </a:prstGeom>
        </p:spPr>
      </p:pic>
    </p:spTree>
  </p:cSld>
  <p:clrMapOvr>
    <a:masterClrMapping/>
  </p:clrMapOvr>
</p:sld>
</file>

<file path=ppt/theme/theme1.xml><?xml version="1.0" encoding="utf-8"?>
<a:theme xmlns:a="http://schemas.openxmlformats.org/drawingml/2006/main" name="Roderig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4386</TotalTime>
  <Words>880</Words>
  <Application>Microsoft Macintosh PowerPoint</Application>
  <PresentationFormat>On-screen Show (16:9)</PresentationFormat>
  <Paragraphs>121</Paragraphs>
  <Slides>20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Barlow</vt:lpstr>
      <vt:lpstr>Work Sans</vt:lpstr>
      <vt:lpstr>Miriam Libre</vt:lpstr>
      <vt:lpstr>Calibri</vt:lpstr>
      <vt:lpstr>Barlow Light</vt:lpstr>
      <vt:lpstr>Arial</vt:lpstr>
      <vt:lpstr>Roderigo template</vt:lpstr>
      <vt:lpstr>Natural Language Processing City of Los Angeles Job Descriptions</vt:lpstr>
      <vt:lpstr>PowerPoint Presentation</vt:lpstr>
      <vt:lpstr>HELLO!</vt:lpstr>
      <vt:lpstr>OBJECTIVES</vt:lpstr>
      <vt:lpstr>PROBLEM STATEMENT</vt:lpstr>
      <vt:lpstr>NLP Artificial Intelligence</vt:lpstr>
      <vt:lpstr>  Our Tools  &amp; Processes</vt:lpstr>
      <vt:lpstr>TOOLS</vt:lpstr>
      <vt:lpstr>PROCESS I</vt:lpstr>
      <vt:lpstr>PROCESS II</vt:lpstr>
      <vt:lpstr>PROCESS III</vt:lpstr>
      <vt:lpstr>ROADBLOCKS</vt:lpstr>
      <vt:lpstr>HERE’S SOME OF OUR WORK</vt:lpstr>
      <vt:lpstr>PYTHON – NLTK I</vt:lpstr>
      <vt:lpstr>PYTHON – NLTK II</vt:lpstr>
      <vt:lpstr>PYTHON – NLTK III</vt:lpstr>
      <vt:lpstr>DASHBOARD</vt:lpstr>
      <vt:lpstr>CONCLUSIONS</vt:lpstr>
      <vt:lpstr>NEXT STEPS</vt:lpstr>
      <vt:lpstr>THANKS!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Processing City of Los Angeles Job Descriptions</dc:title>
  <cp:lastModifiedBy>Joseph Yon</cp:lastModifiedBy>
  <cp:revision>41</cp:revision>
  <dcterms:modified xsi:type="dcterms:W3CDTF">2019-06-13T01:21:45Z</dcterms:modified>
</cp:coreProperties>
</file>